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6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charts/chart7.xml" ContentType="application/vnd.openxmlformats-officedocument.drawingml.chart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charts/chart8.xml" ContentType="application/vnd.openxmlformats-officedocument.drawingml.chart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charts/chart9.xml" ContentType="application/vnd.openxmlformats-officedocument.drawingml.chart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charts/chart10.xml" ContentType="application/vnd.openxmlformats-officedocument.drawingml.chart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charts/chart11.xml" ContentType="application/vnd.openxmlformats-officedocument.drawingml.chart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charts/chart12.xml" ContentType="application/vnd.openxmlformats-officedocument.drawingml.chart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charts/chart21.xml" ContentType="application/vnd.openxmlformats-officedocument.drawingml.chart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charts/chart2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80" r:id="rId3"/>
    <p:sldMasterId id="2147483686" r:id="rId4"/>
    <p:sldMasterId id="2147483694" r:id="rId5"/>
    <p:sldMasterId id="2147483734" r:id="rId6"/>
    <p:sldMasterId id="2147483785" r:id="rId7"/>
    <p:sldMasterId id="2147483819" r:id="rId8"/>
  </p:sldMasterIdLst>
  <p:notesMasterIdLst>
    <p:notesMasterId r:id="rId34"/>
  </p:notesMasterIdLst>
  <p:sldIdLst>
    <p:sldId id="3181" r:id="rId9"/>
    <p:sldId id="3182" r:id="rId10"/>
    <p:sldId id="983" r:id="rId11"/>
    <p:sldId id="273" r:id="rId12"/>
    <p:sldId id="3203" r:id="rId13"/>
    <p:sldId id="545" r:id="rId14"/>
    <p:sldId id="3205" r:id="rId15"/>
    <p:sldId id="3206" r:id="rId16"/>
    <p:sldId id="3202" r:id="rId17"/>
    <p:sldId id="1148" r:id="rId18"/>
    <p:sldId id="258" r:id="rId19"/>
    <p:sldId id="583" r:id="rId20"/>
    <p:sldId id="265" r:id="rId21"/>
    <p:sldId id="266" r:id="rId22"/>
    <p:sldId id="267" r:id="rId23"/>
    <p:sldId id="268" r:id="rId24"/>
    <p:sldId id="259" r:id="rId25"/>
    <p:sldId id="3201" r:id="rId26"/>
    <p:sldId id="260" r:id="rId27"/>
    <p:sldId id="261" r:id="rId28"/>
    <p:sldId id="262" r:id="rId29"/>
    <p:sldId id="263" r:id="rId30"/>
    <p:sldId id="257" r:id="rId31"/>
    <p:sldId id="264" r:id="rId32"/>
    <p:sldId id="317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DD4808-C9C1-244D-B6EB-1A30D2FB61E4}">
          <p14:sldIdLst>
            <p14:sldId id="3181"/>
            <p14:sldId id="3182"/>
            <p14:sldId id="983"/>
            <p14:sldId id="273"/>
            <p14:sldId id="3203"/>
            <p14:sldId id="545"/>
            <p14:sldId id="3205"/>
            <p14:sldId id="3206"/>
            <p14:sldId id="3202"/>
            <p14:sldId id="1148"/>
            <p14:sldId id="258"/>
            <p14:sldId id="583"/>
          </p14:sldIdLst>
        </p14:section>
        <p14:section name="Appendix" id="{43676368-2316-C24E-89D8-9DD67B9800C2}">
          <p14:sldIdLst>
            <p14:sldId id="265"/>
            <p14:sldId id="266"/>
            <p14:sldId id="267"/>
            <p14:sldId id="268"/>
            <p14:sldId id="259"/>
            <p14:sldId id="3201"/>
            <p14:sldId id="260"/>
            <p14:sldId id="261"/>
            <p14:sldId id="262"/>
            <p14:sldId id="263"/>
            <p14:sldId id="257"/>
            <p14:sldId id="264"/>
            <p14:sldId id="31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834"/>
    <a:srgbClr val="FF9300"/>
    <a:srgbClr val="E88604"/>
    <a:srgbClr val="AC680E"/>
    <a:srgbClr val="FFB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5"/>
    <p:restoredTop sz="94629"/>
  </p:normalViewPr>
  <p:slideViewPr>
    <p:cSldViewPr snapToGrid="0" snapToObjects="1">
      <p:cViewPr>
        <p:scale>
          <a:sx n="83" d="100"/>
          <a:sy n="83" d="100"/>
        </p:scale>
        <p:origin x="71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Total</a:t>
            </a:r>
            <a:r>
              <a:rPr lang="en-GB" baseline="0" dirty="0"/>
              <a:t> monthly volumes – year 2019 (M units)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4800688976377951E-2"/>
          <c:y val="7.1961800787265995E-2"/>
          <c:w val="0.8366978984753769"/>
          <c:h val="0.860756789628196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ln w="4762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114300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dPt>
            <c:idx val="7"/>
            <c:marker>
              <c:symbol val="circle"/>
              <c:size val="5"/>
              <c:spPr>
                <a:solidFill>
                  <a:schemeClr val="tx2"/>
                </a:solidFill>
                <a:ln w="1143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FC1C-4628-B2E3-5F71DFB0074E}"/>
              </c:ext>
            </c:extLst>
          </c:dPt>
          <c:dPt>
            <c:idx val="8"/>
            <c:marker>
              <c:symbol val="circle"/>
              <c:size val="5"/>
              <c:spPr>
                <a:solidFill>
                  <a:srgbClr val="FFC000"/>
                </a:solidFill>
                <a:ln w="114300">
                  <a:solidFill>
                    <a:srgbClr val="FFC000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FC1C-4628-B2E3-5F71DFB0074E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FFC000"/>
                </a:solidFill>
                <a:ln w="114300">
                  <a:solidFill>
                    <a:srgbClr val="FFC000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1C-4628-B2E3-5F71DFB0074E}"/>
              </c:ext>
            </c:extLst>
          </c:dPt>
          <c:dPt>
            <c:idx val="10"/>
            <c:marker>
              <c:symbol val="circle"/>
              <c:size val="5"/>
              <c:spPr>
                <a:solidFill>
                  <a:srgbClr val="FFC000"/>
                </a:solidFill>
                <a:ln w="114300">
                  <a:solidFill>
                    <a:srgbClr val="FFC000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C1C-4628-B2E3-5F71DFB0074E}"/>
              </c:ext>
            </c:extLst>
          </c:dPt>
          <c:dPt>
            <c:idx val="11"/>
            <c:marker>
              <c:symbol val="circle"/>
              <c:size val="5"/>
              <c:spPr>
                <a:solidFill>
                  <a:srgbClr val="FFC000"/>
                </a:solidFill>
                <a:ln w="114300">
                  <a:solidFill>
                    <a:srgbClr val="FFC000"/>
                  </a:solidFill>
                </a:ln>
                <a:effectLst/>
              </c:spPr>
            </c:marker>
            <c:bubble3D val="0"/>
            <c:spPr>
              <a:ln w="47625" cap="rnd">
                <a:solidFill>
                  <a:srgbClr val="FFC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1C-4628-B2E3-5F71DFB0074E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72.699465860000004</c:v>
                </c:pt>
                <c:pt idx="1">
                  <c:v>76.291570239999999</c:v>
                </c:pt>
                <c:pt idx="2">
                  <c:v>98.689118350000001</c:v>
                </c:pt>
                <c:pt idx="3">
                  <c:v>82.436602190000002</c:v>
                </c:pt>
                <c:pt idx="4">
                  <c:v>87.295356369999993</c:v>
                </c:pt>
                <c:pt idx="5">
                  <c:v>125.5723703</c:v>
                </c:pt>
                <c:pt idx="6">
                  <c:v>98.283771880000003</c:v>
                </c:pt>
                <c:pt idx="7">
                  <c:v>111.37602870000001</c:v>
                </c:pt>
                <c:pt idx="8">
                  <c:v>99.244799999999998</c:v>
                </c:pt>
                <c:pt idx="9">
                  <c:v>75.795519999999996</c:v>
                </c:pt>
                <c:pt idx="10">
                  <c:v>74.451560000000001</c:v>
                </c:pt>
                <c:pt idx="11">
                  <c:v>91.832579999999993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8D-490A-9AC1-4CC20C5E37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0990840"/>
        <c:axId val="500991480"/>
      </c:lineChart>
      <c:catAx>
        <c:axId val="500990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91480"/>
        <c:crosses val="autoZero"/>
        <c:auto val="1"/>
        <c:lblAlgn val="ctr"/>
        <c:lblOffset val="100"/>
        <c:noMultiLvlLbl val="0"/>
      </c:catAx>
      <c:valAx>
        <c:axId val="500991480"/>
        <c:scaling>
          <c:orientation val="minMax"/>
          <c:max val="16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990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423550087873461E-2"/>
          <c:y val="7.9980129160457034E-2"/>
          <c:w val="0.97715289982425302"/>
          <c:h val="0.8941877794336811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47AA-604F-BC67-1DA0E14CDB9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7AA-604F-BC67-1DA0E14CDB9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47AA-604F-BC67-1DA0E14CDB9C}"/>
              </c:ext>
            </c:extLst>
          </c:dPt>
          <c:dLbls>
            <c:dLbl>
              <c:idx val="0"/>
              <c:layout>
                <c:manualLayout>
                  <c:x val="0"/>
                  <c:y val="-0.4371584699453551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7AA-604F-BC67-1DA0E14CDB9C}"/>
                </c:ext>
              </c:extLst>
            </c:dLbl>
            <c:dLbl>
              <c:idx val="3"/>
              <c:layout>
                <c:manualLayout>
                  <c:x val="0"/>
                  <c:y val="-0.4386487829110780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7AA-604F-BC67-1DA0E14CDB9C}"/>
                </c:ext>
              </c:extLst>
            </c:dLbl>
            <c:dLbl>
              <c:idx val="6"/>
              <c:layout>
                <c:manualLayout>
                  <c:x val="0"/>
                  <c:y val="-0.4868355688027818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7AA-604F-BC67-1DA0E14CDB9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10288746</c:v>
                </c:pt>
                <c:pt idx="1">
                  <c:v>10273729</c:v>
                </c:pt>
                <c:pt idx="2">
                  <c:v>10273729</c:v>
                </c:pt>
                <c:pt idx="3">
                  <c:v>10320001</c:v>
                </c:pt>
                <c:pt idx="4">
                  <c:v>10320001</c:v>
                </c:pt>
                <c:pt idx="5">
                  <c:v>11053789</c:v>
                </c:pt>
                <c:pt idx="6">
                  <c:v>11564176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AA-604F-BC67-1DA0E14CDB9C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Lbls>
            <c:dLbl>
              <c:idx val="2"/>
              <c:layout>
                <c:manualLayout>
                  <c:x val="0"/>
                  <c:y val="-4.1231992051664182E-2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47AA-604F-BC67-1DA0E14CDB9C}"/>
                </c:ext>
              </c:extLst>
            </c:dLbl>
            <c:dLbl>
              <c:idx val="4"/>
              <c:layout>
                <c:manualLayout>
                  <c:x val="0"/>
                  <c:y val="-6.8554396423248884E-2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47AA-604F-BC67-1DA0E14CDB9C}"/>
                </c:ext>
              </c:extLst>
            </c:dLbl>
            <c:dLbl>
              <c:idx val="5"/>
              <c:layout>
                <c:manualLayout>
                  <c:x val="0"/>
                  <c:y val="-5.9612518628912071E-2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7AA-604F-BC67-1DA0E14CDB9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Sheet1!$A$2:$G$2</c:f>
              <c:numCache>
                <c:formatCode>General</c:formatCode>
                <c:ptCount val="7"/>
                <c:pt idx="1">
                  <c:v>15017</c:v>
                </c:pt>
                <c:pt idx="2">
                  <c:v>46272</c:v>
                </c:pt>
                <c:pt idx="4">
                  <c:v>733788</c:v>
                </c:pt>
                <c:pt idx="5">
                  <c:v>510387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7AA-604F-BC67-1DA0E14CD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8241808"/>
        <c:axId val="1"/>
      </c:barChart>
      <c:catAx>
        <c:axId val="82418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156417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82418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259385665529011E-3"/>
          <c:y val="4.0625000000000001E-2"/>
          <c:w val="0.98634812286689422"/>
          <c:h val="0.9187500000000000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A10-2D40-BE5A-91300CC2A12B}"/>
              </c:ext>
            </c:extLst>
          </c:dPt>
          <c:dPt>
            <c:idx val="4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A10-2D40-BE5A-91300CC2A12B}"/>
              </c:ext>
            </c:extLst>
          </c:dPt>
          <c:dPt>
            <c:idx val="8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AA10-2D40-BE5A-91300CC2A12B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40821034.322007656</c:v>
                </c:pt>
                <c:pt idx="1">
                  <c:v>40821034.322007656</c:v>
                </c:pt>
                <c:pt idx="2">
                  <c:v>90776115.07156539</c:v>
                </c:pt>
                <c:pt idx="3">
                  <c:v>106731379.29312301</c:v>
                </c:pt>
                <c:pt idx="4">
                  <c:v>106731379.29312301</c:v>
                </c:pt>
                <c:pt idx="5">
                  <c:v>106731379.29312301</c:v>
                </c:pt>
                <c:pt idx="6">
                  <c:v>187454834.97577047</c:v>
                </c:pt>
                <c:pt idx="7">
                  <c:v>220420724.07525325</c:v>
                </c:pt>
                <c:pt idx="8">
                  <c:v>220420724.07525325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10-2D40-BE5A-91300CC2A12B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AA10-2D40-BE5A-91300CC2A12B}"/>
              </c:ext>
            </c:extLst>
          </c:dPt>
          <c:dPt>
            <c:idx val="7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A10-2D40-BE5A-91300CC2A12B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1">
                  <c:v>49955080.749557734</c:v>
                </c:pt>
                <c:pt idx="2">
                  <c:v>20791374.26089716</c:v>
                </c:pt>
                <c:pt idx="3">
                  <c:v>4836110.0393395424</c:v>
                </c:pt>
                <c:pt idx="5">
                  <c:v>80723455.682647467</c:v>
                </c:pt>
                <c:pt idx="6">
                  <c:v>40059555.368689775</c:v>
                </c:pt>
                <c:pt idx="7">
                  <c:v>7093666.2692070007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10-2D40-BE5A-91300CC2A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3785904"/>
        <c:axId val="1"/>
      </c:barChart>
      <c:catAx>
        <c:axId val="9378590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27514390.3444602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378590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803699897225082E-3"/>
          <c:y val="4.0625000000000001E-2"/>
          <c:w val="0.98663926002055502"/>
          <c:h val="0.9187500000000000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D431-5A40-8B5D-D02F25AAF4C9}"/>
              </c:ext>
            </c:extLst>
          </c:dPt>
          <c:dPt>
            <c:idx val="4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D431-5A40-8B5D-D02F25AAF4C9}"/>
              </c:ext>
            </c:extLst>
          </c:dPt>
          <c:dPt>
            <c:idx val="8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D431-5A40-8B5D-D02F25AAF4C9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5804477.4614732862</c:v>
                </c:pt>
                <c:pt idx="1">
                  <c:v>5804477.4614732862</c:v>
                </c:pt>
                <c:pt idx="2">
                  <c:v>12037399.271436095</c:v>
                </c:pt>
                <c:pt idx="3">
                  <c:v>13586700.746810973</c:v>
                </c:pt>
                <c:pt idx="4">
                  <c:v>13586700.746810973</c:v>
                </c:pt>
                <c:pt idx="5">
                  <c:v>13586700.746810973</c:v>
                </c:pt>
                <c:pt idx="6">
                  <c:v>27213657.161600679</c:v>
                </c:pt>
                <c:pt idx="7">
                  <c:v>31054716.337863624</c:v>
                </c:pt>
                <c:pt idx="8">
                  <c:v>31054716.337863624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1-5A40-8B5D-D02F25AAF4C9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D431-5A40-8B5D-D02F25AAF4C9}"/>
              </c:ext>
            </c:extLst>
          </c:dPt>
          <c:dPt>
            <c:idx val="7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D431-5A40-8B5D-D02F25AAF4C9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1">
                  <c:v>6232921.8099628091</c:v>
                </c:pt>
                <c:pt idx="2">
                  <c:v>2507067.1915246844</c:v>
                </c:pt>
                <c:pt idx="3">
                  <c:v>957765.71614980698</c:v>
                </c:pt>
                <c:pt idx="5">
                  <c:v>13626956.414789706</c:v>
                </c:pt>
                <c:pt idx="6">
                  <c:v>4683845.1500467956</c:v>
                </c:pt>
                <c:pt idx="7">
                  <c:v>842785.97378385067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431-5A40-8B5D-D02F25AAF4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4095440"/>
        <c:axId val="1"/>
      </c:barChart>
      <c:catAx>
        <c:axId val="940954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1897502.31164747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409544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604209097080792E-3"/>
          <c:y val="0.12850678733031676"/>
          <c:w val="0.98587915818058391"/>
          <c:h val="0.824434389140271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06AF-CB45-B1FC-FE86CC7706AF}"/>
              </c:ext>
            </c:extLst>
          </c:dPt>
          <c:dLbls>
            <c:dLbl>
              <c:idx val="0"/>
              <c:layout>
                <c:manualLayout>
                  <c:x val="0"/>
                  <c:y val="-0.1719457013574660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06AF-CB45-B1FC-FE86CC7706AF}"/>
                </c:ext>
              </c:extLst>
            </c:dLbl>
            <c:dLbl>
              <c:idx val="1"/>
              <c:layout>
                <c:manualLayout>
                  <c:x val="0"/>
                  <c:y val="-0.296832579185520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06AF-CB45-B1FC-FE86CC7706AF}"/>
                </c:ext>
              </c:extLst>
            </c:dLbl>
            <c:dLbl>
              <c:idx val="2"/>
              <c:layout>
                <c:manualLayout>
                  <c:x val="0"/>
                  <c:y val="-0.4642533936651583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06AF-CB45-B1FC-FE86CC7706AF}"/>
                </c:ext>
              </c:extLst>
            </c:dLbl>
            <c:dLbl>
              <c:idx val="3"/>
              <c:layout>
                <c:manualLayout>
                  <c:x val="0"/>
                  <c:y val="-0.113122171945701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06AF-CB45-B1FC-FE86CC7706AF}"/>
                </c:ext>
              </c:extLst>
            </c:dLbl>
            <c:dLbl>
              <c:idx val="4"/>
              <c:layout>
                <c:manualLayout>
                  <c:x val="0"/>
                  <c:y val="-8.3257918552036195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06AF-CB45-B1FC-FE86CC7706AF}"/>
                </c:ext>
              </c:extLst>
            </c:dLbl>
            <c:dLbl>
              <c:idx val="5"/>
              <c:layout>
                <c:manualLayout>
                  <c:x val="0"/>
                  <c:y val="-0.4769230769230769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06AF-CB45-B1FC-FE86CC7706AF}"/>
                </c:ext>
              </c:extLst>
            </c:dLbl>
            <c:dLbl>
              <c:idx val="6"/>
              <c:layout>
                <c:manualLayout>
                  <c:x val="0"/>
                  <c:y val="-8.6877828054298639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06AF-CB45-B1FC-FE86CC7706A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8.7099061578516235</c:v>
                </c:pt>
                <c:pt idx="1">
                  <c:v>18.719075122249965</c:v>
                </c:pt>
                <c:pt idx="2">
                  <c:v>32.169640210571075</c:v>
                </c:pt>
                <c:pt idx="3">
                  <c:v>3.9374997897015374</c:v>
                </c:pt>
                <c:pt idx="4">
                  <c:v>1.526748250279113</c:v>
                </c:pt>
                <c:pt idx="5">
                  <c:v>33.169276571333313</c:v>
                </c:pt>
                <c:pt idx="6">
                  <c:v>1.7678538980133991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6AF-CB45-B1FC-FE86CC770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5623376"/>
        <c:axId val="1"/>
      </c:barChart>
      <c:catAx>
        <c:axId val="9562337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3.16927657133331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562337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604209097080792E-3"/>
          <c:y val="0.14171656686626746"/>
          <c:w val="0.98587915818058391"/>
          <c:h val="0.7215568862275448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50B0-184D-9A53-57C48578A57F}"/>
              </c:ext>
            </c:extLst>
          </c:dPt>
          <c:dLbls>
            <c:dLbl>
              <c:idx val="0"/>
              <c:layout>
                <c:manualLayout>
                  <c:x val="0"/>
                  <c:y val="-0.1117764471057884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0B0-184D-9A53-57C48578A57F}"/>
                </c:ext>
              </c:extLst>
            </c:dLbl>
            <c:dLbl>
              <c:idx val="1"/>
              <c:layout>
                <c:manualLayout>
                  <c:x val="0"/>
                  <c:y val="-0.1057884231536926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0B0-184D-9A53-57C48578A57F}"/>
                </c:ext>
              </c:extLst>
            </c:dLbl>
            <c:dLbl>
              <c:idx val="2"/>
              <c:layout>
                <c:manualLayout>
                  <c:x val="0"/>
                  <c:y val="-0.2455089820359281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0B0-184D-9A53-57C48578A57F}"/>
                </c:ext>
              </c:extLst>
            </c:dLbl>
            <c:dLbl>
              <c:idx val="3"/>
              <c:layout>
                <c:manualLayout>
                  <c:x val="0"/>
                  <c:y val="-0.2514970059880239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0B0-184D-9A53-57C48578A57F}"/>
                </c:ext>
              </c:extLst>
            </c:dLbl>
            <c:dLbl>
              <c:idx val="4"/>
              <c:layout>
                <c:manualLayout>
                  <c:x val="0"/>
                  <c:y val="-7.4850299401197598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50B0-184D-9A53-57C48578A57F}"/>
                </c:ext>
              </c:extLst>
            </c:dLbl>
            <c:dLbl>
              <c:idx val="5"/>
              <c:layout>
                <c:manualLayout>
                  <c:x val="0"/>
                  <c:y val="-0.2185628742514970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50B0-184D-9A53-57C48578A57F}"/>
                </c:ext>
              </c:extLst>
            </c:dLbl>
            <c:dLbl>
              <c:idx val="6"/>
              <c:layout>
                <c:manualLayout>
                  <c:x val="0"/>
                  <c:y val="-0.144710578842315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50B0-184D-9A53-57C48578A5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0.21</c:v>
                </c:pt>
                <c:pt idx="1">
                  <c:v>0.18</c:v>
                </c:pt>
                <c:pt idx="2">
                  <c:v>-0.92999999999999994</c:v>
                </c:pt>
                <c:pt idx="3">
                  <c:v>0.92999999999999994</c:v>
                </c:pt>
                <c:pt idx="4">
                  <c:v>0.02</c:v>
                </c:pt>
                <c:pt idx="5">
                  <c:v>-0.79</c:v>
                </c:pt>
                <c:pt idx="6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B0-184D-9A53-57C48578A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659168"/>
        <c:axId val="1"/>
      </c:barChart>
      <c:catAx>
        <c:axId val="966591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0.92999999999999994"/>
          <c:min val="-0.92999999999999994"/>
        </c:scaling>
        <c:delete val="1"/>
        <c:axPos val="l"/>
        <c:numFmt formatCode="General" sourceLinked="1"/>
        <c:majorTickMark val="out"/>
        <c:minorTickMark val="none"/>
        <c:tickLblPos val="nextTo"/>
        <c:crossAx val="9665916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444876783398187E-3"/>
          <c:y val="6.2877871825876661E-2"/>
          <c:w val="0.98651102464332041"/>
          <c:h val="0.87424425634824665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600F-DE46-A759-520773EBBBB6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600F-DE46-A759-520773EBBBB6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600F-DE46-A759-520773EBBBB6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600F-DE46-A759-520773EBBBB6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600F-DE46-A759-520773EBBBB6}"/>
              </c:ext>
            </c:extLst>
          </c:dPt>
          <c:dLbls>
            <c:dLbl>
              <c:idx val="0"/>
              <c:layout>
                <c:manualLayout>
                  <c:x val="0"/>
                  <c:y val="-0.1366384522370012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00F-DE46-A759-520773EBBBB6}"/>
                </c:ext>
              </c:extLst>
            </c:dLbl>
            <c:dLbl>
              <c:idx val="1"/>
              <c:layout>
                <c:manualLayout>
                  <c:x val="0"/>
                  <c:y val="-0.1378476420798065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00F-DE46-A759-520773EBBBB6}"/>
                </c:ext>
              </c:extLst>
            </c:dLbl>
            <c:dLbl>
              <c:idx val="2"/>
              <c:layout>
                <c:manualLayout>
                  <c:x val="0"/>
                  <c:y val="-0.224909310761789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00F-DE46-A759-520773EBBBB6}"/>
                </c:ext>
              </c:extLst>
            </c:dLbl>
            <c:dLbl>
              <c:idx val="3"/>
              <c:layout>
                <c:manualLayout>
                  <c:x val="0"/>
                  <c:y val="-0.3409915356711003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00F-DE46-A759-520773EBBBB6}"/>
                </c:ext>
              </c:extLst>
            </c:dLbl>
            <c:dLbl>
              <c:idx val="4"/>
              <c:layout>
                <c:manualLayout>
                  <c:x val="0"/>
                  <c:y val="-0.2660217654171704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00F-DE46-A759-520773EBBBB6}"/>
                </c:ext>
              </c:extLst>
            </c:dLbl>
            <c:dLbl>
              <c:idx val="5"/>
              <c:layout>
                <c:manualLayout>
                  <c:x val="0"/>
                  <c:y val="-0.1475211608222490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600F-DE46-A759-520773EBBBB6}"/>
                </c:ext>
              </c:extLst>
            </c:dLbl>
            <c:dLbl>
              <c:idx val="6"/>
              <c:layout>
                <c:manualLayout>
                  <c:x val="0"/>
                  <c:y val="-0.1197097944377267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00F-DE46-A759-520773EBBBB6}"/>
                </c:ext>
              </c:extLst>
            </c:dLbl>
            <c:dLbl>
              <c:idx val="8"/>
              <c:layout>
                <c:manualLayout>
                  <c:x val="0"/>
                  <c:y val="-0.1741233373639661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00F-DE46-A759-520773EBBBB6}"/>
                </c:ext>
              </c:extLst>
            </c:dLbl>
            <c:dLbl>
              <c:idx val="9"/>
              <c:layout>
                <c:manualLayout>
                  <c:x val="0"/>
                  <c:y val="-0.112454655380894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00F-DE46-A759-520773EBBBB6}"/>
                </c:ext>
              </c:extLst>
            </c:dLbl>
            <c:dLbl>
              <c:idx val="10"/>
              <c:layout>
                <c:manualLayout>
                  <c:x val="0"/>
                  <c:y val="-0.1233373639661426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00F-DE46-A759-520773EBBBB6}"/>
                </c:ext>
              </c:extLst>
            </c:dLbl>
            <c:dLbl>
              <c:idx val="11"/>
              <c:layout>
                <c:manualLayout>
                  <c:x val="0"/>
                  <c:y val="-0.1813784764207980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600F-DE46-A759-520773EBBBB6}"/>
                </c:ext>
              </c:extLst>
            </c:dLbl>
            <c:dLbl>
              <c:idx val="12"/>
              <c:layout>
                <c:manualLayout>
                  <c:x val="0"/>
                  <c:y val="-0.1160822249093107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00F-DE46-A759-520773EBBBB6}"/>
                </c:ext>
              </c:extLst>
            </c:dLbl>
            <c:dLbl>
              <c:idx val="13"/>
              <c:layout>
                <c:manualLayout>
                  <c:x val="0"/>
                  <c:y val="-0.4304715840386940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00F-DE46-A759-520773EBBBB6}"/>
                </c:ext>
              </c:extLst>
            </c:dLbl>
            <c:dLbl>
              <c:idx val="14"/>
              <c:layout>
                <c:manualLayout>
                  <c:x val="0"/>
                  <c:y val="-0.2357920193470374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600F-DE46-A759-520773EBBBB6}"/>
                </c:ext>
              </c:extLst>
            </c:dLbl>
            <c:dLbl>
              <c:idx val="15"/>
              <c:layout>
                <c:manualLayout>
                  <c:x val="0"/>
                  <c:y val="-0.4135429262394195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00F-DE46-A759-520773EBBBB6}"/>
                </c:ext>
              </c:extLst>
            </c:dLbl>
            <c:dLbl>
              <c:idx val="16"/>
              <c:layout>
                <c:manualLayout>
                  <c:x val="0"/>
                  <c:y val="-0.2684401451027811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600F-DE46-A759-520773EBBBB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Sheet1!$A$1:$Q$1</c:f>
              <c:numCache>
                <c:formatCode>General</c:formatCode>
                <c:ptCount val="17"/>
                <c:pt idx="0">
                  <c:v>2.401951120086057</c:v>
                </c:pt>
                <c:pt idx="1">
                  <c:v>2.4479589937620196</c:v>
                </c:pt>
                <c:pt idx="2">
                  <c:v>6.6199555897377413</c:v>
                </c:pt>
                <c:pt idx="3">
                  <c:v>12.208595814022594</c:v>
                </c:pt>
                <c:pt idx="4">
                  <c:v>8.6658841865846181</c:v>
                </c:pt>
                <c:pt idx="5">
                  <c:v>2.9540635153377757</c:v>
                </c:pt>
                <c:pt idx="6">
                  <c:v>1.5897887662493646</c:v>
                </c:pt>
                <c:pt idx="7">
                  <c:v>20.928005455149048</c:v>
                </c:pt>
                <c:pt idx="8">
                  <c:v>4.2398648061414876</c:v>
                </c:pt>
                <c:pt idx="9">
                  <c:v>1.3165088479604388</c:v>
                </c:pt>
                <c:pt idx="10">
                  <c:v>1.8008116199732367</c:v>
                </c:pt>
                <c:pt idx="11">
                  <c:v>4.5359656778307151</c:v>
                </c:pt>
                <c:pt idx="12">
                  <c:v>1.4396381250789725</c:v>
                </c:pt>
                <c:pt idx="13">
                  <c:v>16.499257412773108</c:v>
                </c:pt>
                <c:pt idx="14">
                  <c:v>7.221252140002675</c:v>
                </c:pt>
                <c:pt idx="15">
                  <c:v>15.646867192808219</c:v>
                </c:pt>
                <c:pt idx="16">
                  <c:v>8.7099061578516288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600F-DE46-A759-520773EBB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64586064"/>
        <c:axId val="1"/>
      </c:barChart>
      <c:catAx>
        <c:axId val="645860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.92800545514904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6458606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148760330578514E-3"/>
          <c:y val="5.701754385964912E-2"/>
          <c:w val="0.98657024793388437"/>
          <c:h val="0.7927631578947368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676-5642-8578-3452B4BEA59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676-5642-8578-3452B4BEA59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8676-5642-8578-3452B4BEA59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676-5642-8578-3452B4BEA592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8676-5642-8578-3452B4BEA592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8676-5642-8578-3452B4BEA592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8676-5642-8578-3452B4BEA592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8676-5642-8578-3452B4BEA592}"/>
              </c:ext>
            </c:extLst>
          </c:dPt>
          <c:dLbls>
            <c:dLbl>
              <c:idx val="0"/>
              <c:layout>
                <c:manualLayout>
                  <c:x val="0"/>
                  <c:y val="-0.1315789473684210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8676-5642-8578-3452B4BEA592}"/>
                </c:ext>
              </c:extLst>
            </c:dLbl>
            <c:dLbl>
              <c:idx val="1"/>
              <c:layout>
                <c:manualLayout>
                  <c:x val="0"/>
                  <c:y val="-0.1535087719298245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676-5642-8578-3452B4BEA592}"/>
                </c:ext>
              </c:extLst>
            </c:dLbl>
            <c:dLbl>
              <c:idx val="2"/>
              <c:layout>
                <c:manualLayout>
                  <c:x val="0"/>
                  <c:y val="-0.1260964912280701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8676-5642-8578-3452B4BEA592}"/>
                </c:ext>
              </c:extLst>
            </c:dLbl>
            <c:dLbl>
              <c:idx val="3"/>
              <c:layout>
                <c:manualLayout>
                  <c:x val="0"/>
                  <c:y val="-0.1940789473684210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8676-5642-8578-3452B4BEA592}"/>
                </c:ext>
              </c:extLst>
            </c:dLbl>
            <c:dLbl>
              <c:idx val="4"/>
              <c:layout>
                <c:manualLayout>
                  <c:x val="0"/>
                  <c:y val="-7.3464912280701761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8676-5642-8578-3452B4BEA592}"/>
                </c:ext>
              </c:extLst>
            </c:dLbl>
            <c:dLbl>
              <c:idx val="5"/>
              <c:layout>
                <c:manualLayout>
                  <c:x val="0"/>
                  <c:y val="-0.1918859649122807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8676-5642-8578-3452B4BEA592}"/>
                </c:ext>
              </c:extLst>
            </c:dLbl>
            <c:dLbl>
              <c:idx val="6"/>
              <c:layout>
                <c:manualLayout>
                  <c:x val="0"/>
                  <c:y val="-0.1074561403508771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8676-5642-8578-3452B4BEA592}"/>
                </c:ext>
              </c:extLst>
            </c:dLbl>
            <c:dLbl>
              <c:idx val="7"/>
              <c:layout>
                <c:manualLayout>
                  <c:x val="0"/>
                  <c:y val="-0.2028508771929824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8676-5642-8578-3452B4BEA592}"/>
                </c:ext>
              </c:extLst>
            </c:dLbl>
            <c:dLbl>
              <c:idx val="8"/>
              <c:layout>
                <c:manualLayout>
                  <c:x val="0"/>
                  <c:y val="-0.1754385964912280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8676-5642-8578-3452B4BEA592}"/>
                </c:ext>
              </c:extLst>
            </c:dLbl>
            <c:dLbl>
              <c:idx val="9"/>
              <c:layout>
                <c:manualLayout>
                  <c:x val="0"/>
                  <c:y val="-0.1239035087719298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8676-5642-8578-3452B4BEA592}"/>
                </c:ext>
              </c:extLst>
            </c:dLbl>
            <c:dLbl>
              <c:idx val="10"/>
              <c:layout>
                <c:manualLayout>
                  <c:x val="0"/>
                  <c:y val="-9.5394736842105268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8676-5642-8578-3452B4BEA592}"/>
                </c:ext>
              </c:extLst>
            </c:dLbl>
            <c:dLbl>
              <c:idx val="11"/>
              <c:layout>
                <c:manualLayout>
                  <c:x val="0"/>
                  <c:y val="-0.1502192982456140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8676-5642-8578-3452B4BEA592}"/>
                </c:ext>
              </c:extLst>
            </c:dLbl>
            <c:dLbl>
              <c:idx val="12"/>
              <c:layout>
                <c:manualLayout>
                  <c:x val="0"/>
                  <c:y val="-8.0043859649122806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8676-5642-8578-3452B4BEA592}"/>
                </c:ext>
              </c:extLst>
            </c:dLbl>
            <c:dLbl>
              <c:idx val="14"/>
              <c:layout>
                <c:manualLayout>
                  <c:x val="0"/>
                  <c:y val="-0.2587719298245614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8676-5642-8578-3452B4BEA592}"/>
                </c:ext>
              </c:extLst>
            </c:dLbl>
            <c:dLbl>
              <c:idx val="15"/>
              <c:layout>
                <c:manualLayout>
                  <c:x val="0"/>
                  <c:y val="-8.5526315789473686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8676-5642-8578-3452B4BEA592}"/>
                </c:ext>
              </c:extLst>
            </c:dLbl>
            <c:dLbl>
              <c:idx val="16"/>
              <c:layout>
                <c:manualLayout>
                  <c:x val="0"/>
                  <c:y val="-0.1107456140350877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8676-5642-8578-3452B4BEA59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Sheet1!$A$1:$Q$1</c:f>
              <c:numCache>
                <c:formatCode>General</c:formatCode>
                <c:ptCount val="17"/>
                <c:pt idx="0">
                  <c:v>0.33876891574899543</c:v>
                </c:pt>
                <c:pt idx="1">
                  <c:v>0.47658897477049211</c:v>
                </c:pt>
                <c:pt idx="2">
                  <c:v>-0.34775512374178169</c:v>
                </c:pt>
                <c:pt idx="3">
                  <c:v>0.73164943073304034</c:v>
                </c:pt>
                <c:pt idx="4">
                  <c:v>-1.2138368371432395E-2</c:v>
                </c:pt>
                <c:pt idx="5">
                  <c:v>-0.76235390802863034</c:v>
                </c:pt>
                <c:pt idx="6">
                  <c:v>-0.22986500298248155</c:v>
                </c:pt>
                <c:pt idx="7">
                  <c:v>-0.82657862760471268</c:v>
                </c:pt>
                <c:pt idx="8">
                  <c:v>0.61322476460682407</c:v>
                </c:pt>
                <c:pt idx="9">
                  <c:v>-0.33394156826803428</c:v>
                </c:pt>
                <c:pt idx="10">
                  <c:v>-0.14968848513692914</c:v>
                </c:pt>
                <c:pt idx="11">
                  <c:v>-0.49997854308138773</c:v>
                </c:pt>
                <c:pt idx="12">
                  <c:v>-5.3257013408207141E-2</c:v>
                </c:pt>
                <c:pt idx="13">
                  <c:v>1.6707404364970264</c:v>
                </c:pt>
                <c:pt idx="14">
                  <c:v>1.1388080217367667</c:v>
                </c:pt>
                <c:pt idx="15">
                  <c:v>-9.1652385073348608E-2</c:v>
                </c:pt>
                <c:pt idx="16">
                  <c:v>0.20590290824308161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676-5642-8578-3452B4BEA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7062592"/>
        <c:axId val="1"/>
      </c:barChart>
      <c:catAx>
        <c:axId val="9706259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1.6707404364970264"/>
          <c:min val="-0.82657862760471268"/>
        </c:scaling>
        <c:delete val="1"/>
        <c:axPos val="l"/>
        <c:numFmt formatCode="General" sourceLinked="1"/>
        <c:majorTickMark val="out"/>
        <c:minorTickMark val="none"/>
        <c:tickLblPos val="nextTo"/>
        <c:crossAx val="9706259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9930069930069921E-3"/>
          <c:y val="0.17200854700854704"/>
          <c:w val="0.98601398601398593"/>
          <c:h val="0.7724358974358974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1196581196581196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678-6C4B-9C1C-735BB671AEAB}"/>
                </c:ext>
              </c:extLst>
            </c:dLbl>
            <c:dLbl>
              <c:idx val="1"/>
              <c:layout>
                <c:manualLayout>
                  <c:x val="0"/>
                  <c:y val="-0.1730769230769230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A678-6C4B-9C1C-735BB671AEAB}"/>
                </c:ext>
              </c:extLst>
            </c:dLbl>
            <c:dLbl>
              <c:idx val="2"/>
              <c:layout>
                <c:manualLayout>
                  <c:x val="0"/>
                  <c:y val="-0.3418803418803418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678-6C4B-9C1C-735BB671AEAB}"/>
                </c:ext>
              </c:extLst>
            </c:dLbl>
            <c:dLbl>
              <c:idx val="3"/>
              <c:layout>
                <c:manualLayout>
                  <c:x val="0"/>
                  <c:y val="-6.3034188034188032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A678-6C4B-9C1C-735BB671AEAB}"/>
                </c:ext>
              </c:extLst>
            </c:dLbl>
            <c:dLbl>
              <c:idx val="4"/>
              <c:layout>
                <c:manualLayout>
                  <c:x val="0"/>
                  <c:y val="-5.876068376068376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678-6C4B-9C1C-735BB671AEAB}"/>
                </c:ext>
              </c:extLst>
            </c:dLbl>
            <c:dLbl>
              <c:idx val="6"/>
              <c:layout>
                <c:manualLayout>
                  <c:x val="0"/>
                  <c:y val="-0.4722222222222222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A678-6C4B-9C1C-735BB671AEA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0.77537364800489916</c:v>
                </c:pt>
                <c:pt idx="1">
                  <c:v>1.9916875036842023</c:v>
                </c:pt>
                <c:pt idx="2">
                  <c:v>5.799661238499997</c:v>
                </c:pt>
                <c:pt idx="3">
                  <c:v>9.5846842937348214E-2</c:v>
                </c:pt>
                <c:pt idx="4">
                  <c:v>4.2233056493702612E-2</c:v>
                </c:pt>
                <c:pt idx="5">
                  <c:v>5.1038682314699969E-3</c:v>
                </c:pt>
                <c:pt idx="6">
                  <c:v>8.7099061578516199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678-6C4B-9C1C-735BB671A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238352"/>
        <c:axId val="1"/>
      </c:barChart>
      <c:catAx>
        <c:axId val="962383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.709906157851619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23835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692206076618224E-3"/>
          <c:y val="0.15510597302504817"/>
          <c:w val="0.98626155878467636"/>
          <c:h val="0.6965317919075144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9E88-C444-B3DA-C4D209CDC81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E88-C444-B3DA-C4D209CDC81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9E88-C444-B3DA-C4D209CDC816}"/>
              </c:ext>
            </c:extLst>
          </c:dPt>
          <c:dLbls>
            <c:dLbl>
              <c:idx val="0"/>
              <c:layout>
                <c:manualLayout>
                  <c:x val="0"/>
                  <c:y val="-0.1156069364161849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9E88-C444-B3DA-C4D209CDC816}"/>
                </c:ext>
              </c:extLst>
            </c:dLbl>
            <c:dLbl>
              <c:idx val="1"/>
              <c:layout>
                <c:manualLayout>
                  <c:x val="0"/>
                  <c:y val="-0.1387283236994219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9E88-C444-B3DA-C4D209CDC816}"/>
                </c:ext>
              </c:extLst>
            </c:dLbl>
            <c:dLbl>
              <c:idx val="2"/>
              <c:layout>
                <c:manualLayout>
                  <c:x val="0"/>
                  <c:y val="-0.3564547206165703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9E88-C444-B3DA-C4D209CDC816}"/>
                </c:ext>
              </c:extLst>
            </c:dLbl>
            <c:dLbl>
              <c:idx val="3"/>
              <c:layout>
                <c:manualLayout>
                  <c:x val="0"/>
                  <c:y val="-7.6107899807321772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9E88-C444-B3DA-C4D209CDC816}"/>
                </c:ext>
              </c:extLst>
            </c:dLbl>
            <c:dLbl>
              <c:idx val="4"/>
              <c:layout>
                <c:manualLayout>
                  <c:x val="0"/>
                  <c:y val="-8.6705202312138727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9E88-C444-B3DA-C4D209CDC816}"/>
                </c:ext>
              </c:extLst>
            </c:dLbl>
            <c:dLbl>
              <c:idx val="5"/>
              <c:layout>
                <c:manualLayout>
                  <c:x val="0"/>
                  <c:y val="-7.3217726396917149E-2"/>
                </c:manualLayout>
              </c:layout>
              <c:numFmt formatCode="#,##0.00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9E88-C444-B3DA-C4D209CDC816}"/>
                </c:ext>
              </c:extLst>
            </c:dLbl>
            <c:dLbl>
              <c:idx val="6"/>
              <c:layout>
                <c:manualLayout>
                  <c:x val="0"/>
                  <c:y val="-0.3005780346820809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9E88-C444-B3DA-C4D209CDC81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3.517436617755474E-2</c:v>
                </c:pt>
                <c:pt idx="1">
                  <c:v>-6.3391731728405787E-2</c:v>
                </c:pt>
                <c:pt idx="2">
                  <c:v>0.25743241491455321</c:v>
                </c:pt>
                <c:pt idx="3">
                  <c:v>-5.8483053501506409E-3</c:v>
                </c:pt>
                <c:pt idx="4">
                  <c:v>-1.5034666865753905E-2</c:v>
                </c:pt>
                <c:pt idx="5">
                  <c:v>-2.4291689047287145E-3</c:v>
                </c:pt>
                <c:pt idx="6">
                  <c:v>0.20590290824306912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E88-C444-B3DA-C4D209CDC8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7129008"/>
        <c:axId val="1"/>
      </c:barChart>
      <c:catAx>
        <c:axId val="971290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0.25743241491455321"/>
          <c:min val="-6.3391731728405787E-2"/>
        </c:scaling>
        <c:delete val="1"/>
        <c:axPos val="l"/>
        <c:numFmt formatCode="General" sourceLinked="1"/>
        <c:majorTickMark val="out"/>
        <c:minorTickMark val="none"/>
        <c:tickLblPos val="nextTo"/>
        <c:crossAx val="971290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822060353798128E-2"/>
          <c:y val="0.17200854700854704"/>
          <c:w val="0.97835587929240375"/>
          <c:h val="0.7724358974358974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3525641025641025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E7E-D34A-9D9A-51BF1E6A4985}"/>
                </c:ext>
              </c:extLst>
            </c:dLbl>
            <c:dLbl>
              <c:idx val="1"/>
              <c:layout>
                <c:manualLayout>
                  <c:x val="0"/>
                  <c:y val="-0.104700854700854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E7E-D34A-9D9A-51BF1E6A4985}"/>
                </c:ext>
              </c:extLst>
            </c:dLbl>
            <c:dLbl>
              <c:idx val="2"/>
              <c:layout>
                <c:manualLayout>
                  <c:x val="0"/>
                  <c:y val="-0.1805555555555555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E7E-D34A-9D9A-51BF1E6A4985}"/>
                </c:ext>
              </c:extLst>
            </c:dLbl>
            <c:dLbl>
              <c:idx val="3"/>
              <c:layout>
                <c:manualLayout>
                  <c:x val="0"/>
                  <c:y val="-0.4722222222222222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E7E-D34A-9D9A-51BF1E6A498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6.0186609915093889</c:v>
                </c:pt>
                <c:pt idx="1">
                  <c:v>0.56087817733500944</c:v>
                </c:pt>
                <c:pt idx="2">
                  <c:v>2.1303669890072157</c:v>
                </c:pt>
                <c:pt idx="3">
                  <c:v>8.7099061578516146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7E-D34A-9D9A-51BF1E6A4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996208"/>
        <c:axId val="1"/>
      </c:barChart>
      <c:catAx>
        <c:axId val="9699620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.7099061578516146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99620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Total volumes over</a:t>
            </a:r>
            <a:r>
              <a:rPr lang="en-GB" baseline="0" dirty="0"/>
              <a:t> years (M of units)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411786417322829E-2"/>
          <c:y val="0.2358647558501489"/>
          <c:w val="0.91740071358267716"/>
          <c:h val="0.63482906320088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Real Values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1027.8416075799998</c:v>
                </c:pt>
                <c:pt idx="1">
                  <c:v>1066.7761838800002</c:v>
                </c:pt>
                <c:pt idx="2">
                  <c:v>752.64428389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02-6949-9921-12EC614685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 volumes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2">
                  <c:v>341.32445999999999</c:v>
                </c:pt>
                <c:pt idx="3">
                  <c:v>1128.6313326770999</c:v>
                </c:pt>
                <c:pt idx="4">
                  <c:v>1160.8964086201067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02-6949-9921-12EC614685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9199504"/>
        <c:axId val="499198544"/>
      </c:barChart>
      <c:catAx>
        <c:axId val="49919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98544"/>
        <c:crosses val="autoZero"/>
        <c:auto val="1"/>
        <c:lblAlgn val="ctr"/>
        <c:lblOffset val="100"/>
        <c:noMultiLvlLbl val="0"/>
      </c:catAx>
      <c:valAx>
        <c:axId val="499198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19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0822060353798128E-2"/>
          <c:y val="0.15510597302504817"/>
          <c:w val="0.97835587929240375"/>
          <c:h val="0.6965317919075144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4E10-7540-93FE-AABF7B303D12}"/>
              </c:ext>
            </c:extLst>
          </c:dPt>
          <c:dLbls>
            <c:dLbl>
              <c:idx val="0"/>
              <c:layout>
                <c:manualLayout>
                  <c:x val="0"/>
                  <c:y val="-0.1897880539499036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E10-7540-93FE-AABF7B303D12}"/>
                </c:ext>
              </c:extLst>
            </c:dLbl>
            <c:dLbl>
              <c:idx val="1"/>
              <c:layout>
                <c:manualLayout>
                  <c:x val="0"/>
                  <c:y val="-0.3121387283236994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E10-7540-93FE-AABF7B303D12}"/>
                </c:ext>
              </c:extLst>
            </c:dLbl>
            <c:dLbl>
              <c:idx val="2"/>
              <c:layout>
                <c:manualLayout>
                  <c:x val="0"/>
                  <c:y val="-0.1059730250481695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E10-7540-93FE-AABF7B303D12}"/>
                </c:ext>
              </c:extLst>
            </c:dLbl>
            <c:dLbl>
              <c:idx val="3"/>
              <c:layout>
                <c:manualLayout>
                  <c:x val="0"/>
                  <c:y val="-0.38921001926782273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E10-7540-93FE-AABF7B303D12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7.4504178531003412E-2</c:v>
                </c:pt>
                <c:pt idx="1">
                  <c:v>0.15515637676274041</c:v>
                </c:pt>
                <c:pt idx="2">
                  <c:v>-2.3757647050680342E-2</c:v>
                </c:pt>
                <c:pt idx="3">
                  <c:v>0.20590290824306356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E10-7540-93FE-AABF7B303D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015472"/>
        <c:axId val="1"/>
      </c:barChart>
      <c:catAx>
        <c:axId val="9601547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0.20590290824306356"/>
          <c:min val="-2.3757647050680342E-2"/>
        </c:scaling>
        <c:delete val="1"/>
        <c:axPos val="l"/>
        <c:numFmt formatCode="General" sourceLinked="1"/>
        <c:majorTickMark val="out"/>
        <c:minorTickMark val="none"/>
        <c:tickLblPos val="nextTo"/>
        <c:crossAx val="9601547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311715776117302E-3"/>
          <c:y val="2.7310924369747899E-2"/>
          <c:w val="0.98533765684477659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8F04-E948-993F-8CB5E5DBCF38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F04-E948-993F-8CB5E5DBCF38}"/>
              </c:ext>
            </c:extLst>
          </c:dPt>
          <c:val>
            <c:numRef>
              <c:f>Sheet1!$A$1:$K$1</c:f>
              <c:numCache>
                <c:formatCode>General</c:formatCode>
                <c:ptCount val="11"/>
                <c:pt idx="0">
                  <c:v>17621.931740920991</c:v>
                </c:pt>
                <c:pt idx="1">
                  <c:v>17621.931740920991</c:v>
                </c:pt>
                <c:pt idx="2">
                  <c:v>18105.06174092181</c:v>
                </c:pt>
                <c:pt idx="3">
                  <c:v>9853.8484809212387</c:v>
                </c:pt>
                <c:pt idx="4">
                  <c:v>9853.8484809212387</c:v>
                </c:pt>
                <c:pt idx="5">
                  <c:v>71113.325970936567</c:v>
                </c:pt>
                <c:pt idx="6">
                  <c:v>95270.653290938586</c:v>
                </c:pt>
                <c:pt idx="7">
                  <c:v>42354.271871063858</c:v>
                </c:pt>
                <c:pt idx="8">
                  <c:v>42354.271871063858</c:v>
                </c:pt>
                <c:pt idx="9">
                  <c:v>45081.08187106438</c:v>
                </c:pt>
                <c:pt idx="10">
                  <c:v>48878.135201063007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F04-E948-993F-8CB5E5DBCF38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F04-E948-993F-8CB5E5DBCF38}"/>
              </c:ext>
            </c:extLst>
          </c:dPt>
          <c:dPt>
            <c:idx val="6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8F04-E948-993F-8CB5E5DBCF38}"/>
              </c:ext>
            </c:extLst>
          </c:dPt>
          <c:dPt>
            <c:idx val="7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8F04-E948-993F-8CB5E5DBCF38}"/>
              </c:ext>
            </c:extLst>
          </c:dPt>
          <c:dLbls>
            <c:dLbl>
              <c:idx val="2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8F04-E948-993F-8CB5E5DBCF38}"/>
                </c:ext>
              </c:extLst>
            </c:dLbl>
            <c:dLbl>
              <c:idx val="4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8F04-E948-993F-8CB5E5DBCF38}"/>
                </c:ext>
              </c:extLst>
            </c:dLbl>
            <c:dLbl>
              <c:idx val="5"/>
              <c:layout>
                <c:manualLayout>
                  <c:x val="0"/>
                  <c:y val="-1.5756302521008404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8F04-E948-993F-8CB5E5DBCF3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Sheet1!$A$2:$K$2</c:f>
              <c:numCache>
                <c:formatCode>General</c:formatCode>
                <c:ptCount val="11"/>
                <c:pt idx="1">
                  <c:v>483.13000000081956</c:v>
                </c:pt>
                <c:pt idx="2">
                  <c:v>5359.7567400000989</c:v>
                </c:pt>
                <c:pt idx="3">
                  <c:v>13610.970000000671</c:v>
                </c:pt>
                <c:pt idx="4">
                  <c:v>61259.477490015328</c:v>
                </c:pt>
                <c:pt idx="5">
                  <c:v>26880.747320001945</c:v>
                </c:pt>
                <c:pt idx="6">
                  <c:v>2723.4199999999255</c:v>
                </c:pt>
                <c:pt idx="7">
                  <c:v>52916.381419874728</c:v>
                </c:pt>
                <c:pt idx="8">
                  <c:v>2726.8100000005215</c:v>
                </c:pt>
                <c:pt idx="9">
                  <c:v>3797.0533299986273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F04-E948-993F-8CB5E5DBCF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8909568"/>
        <c:axId val="1"/>
      </c:barChart>
      <c:catAx>
        <c:axId val="989095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97994.073290938511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890956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3311715776117302E-3"/>
          <c:y val="2.7310924369747899E-2"/>
          <c:w val="0.98533765684477659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BA17-1540-BA9C-EF06AEDF374F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A17-1540-BA9C-EF06AEDF374F}"/>
              </c:ext>
            </c:extLst>
          </c:dPt>
          <c:val>
            <c:numRef>
              <c:f>Sheet1!$A$1:$K$1</c:f>
              <c:numCache>
                <c:formatCode>General</c:formatCode>
                <c:ptCount val="11"/>
                <c:pt idx="0">
                  <c:v>139359.04385422915</c:v>
                </c:pt>
                <c:pt idx="1">
                  <c:v>139359.04385422915</c:v>
                </c:pt>
                <c:pt idx="2">
                  <c:v>201177.04385422915</c:v>
                </c:pt>
                <c:pt idx="3">
                  <c:v>220000.04385422915</c:v>
                </c:pt>
                <c:pt idx="4">
                  <c:v>231362.04385422915</c:v>
                </c:pt>
                <c:pt idx="5">
                  <c:v>560363.04385422915</c:v>
                </c:pt>
                <c:pt idx="6">
                  <c:v>642250.04385422915</c:v>
                </c:pt>
                <c:pt idx="7">
                  <c:v>642250.04385422915</c:v>
                </c:pt>
                <c:pt idx="8">
                  <c:v>1385760.0438542292</c:v>
                </c:pt>
                <c:pt idx="9">
                  <c:v>1383533.0438542292</c:v>
                </c:pt>
                <c:pt idx="10">
                  <c:v>1383533.0438542292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17-1540-BA9C-EF06AEDF374F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6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BA17-1540-BA9C-EF06AEDF374F}"/>
              </c:ext>
            </c:extLst>
          </c:dPt>
          <c:dPt>
            <c:idx val="9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BA17-1540-BA9C-EF06AEDF374F}"/>
              </c:ext>
            </c:extLst>
          </c:dPt>
          <c:dLbls>
            <c:dLbl>
              <c:idx val="5"/>
              <c:layout>
                <c:manualLayout>
                  <c:x val="0"/>
                  <c:y val="-2.100840336134453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BA17-1540-BA9C-EF06AEDF374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Sheet1!$A$2:$K$2</c:f>
              <c:numCache>
                <c:formatCode>General</c:formatCode>
                <c:ptCount val="11"/>
                <c:pt idx="1">
                  <c:v>61818</c:v>
                </c:pt>
                <c:pt idx="2">
                  <c:v>18823</c:v>
                </c:pt>
                <c:pt idx="3">
                  <c:v>11362</c:v>
                </c:pt>
                <c:pt idx="4">
                  <c:v>329001</c:v>
                </c:pt>
                <c:pt idx="5">
                  <c:v>85451</c:v>
                </c:pt>
                <c:pt idx="6">
                  <c:v>3564</c:v>
                </c:pt>
                <c:pt idx="7">
                  <c:v>743510</c:v>
                </c:pt>
                <c:pt idx="8">
                  <c:v>131</c:v>
                </c:pt>
                <c:pt idx="9">
                  <c:v>2358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A17-1540-BA9C-EF06AEDF37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594928"/>
        <c:axId val="1"/>
      </c:barChart>
      <c:catAx>
        <c:axId val="9659492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85891.0438542292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659492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259385665529011E-3"/>
          <c:y val="4.0625000000000001E-2"/>
          <c:w val="0.98634812286689422"/>
          <c:h val="0.9187500000000000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A10-2D40-BE5A-91300CC2A12B}"/>
              </c:ext>
            </c:extLst>
          </c:dPt>
          <c:dPt>
            <c:idx val="4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A10-2D40-BE5A-91300CC2A12B}"/>
              </c:ext>
            </c:extLst>
          </c:dPt>
          <c:dPt>
            <c:idx val="8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AA10-2D40-BE5A-91300CC2A12B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40821034.322007656</c:v>
                </c:pt>
                <c:pt idx="1">
                  <c:v>40821034.322007656</c:v>
                </c:pt>
                <c:pt idx="2">
                  <c:v>90776115.07156539</c:v>
                </c:pt>
                <c:pt idx="3">
                  <c:v>106731379.29312301</c:v>
                </c:pt>
                <c:pt idx="4">
                  <c:v>106731379.29312301</c:v>
                </c:pt>
                <c:pt idx="5">
                  <c:v>106731379.29312301</c:v>
                </c:pt>
                <c:pt idx="6">
                  <c:v>187454834.97577047</c:v>
                </c:pt>
                <c:pt idx="7">
                  <c:v>220420724.07525325</c:v>
                </c:pt>
                <c:pt idx="8">
                  <c:v>220420724.07525325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10-2D40-BE5A-91300CC2A12B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AA10-2D40-BE5A-91300CC2A12B}"/>
              </c:ext>
            </c:extLst>
          </c:dPt>
          <c:dPt>
            <c:idx val="7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AA10-2D40-BE5A-91300CC2A12B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1">
                  <c:v>49955080.749557734</c:v>
                </c:pt>
                <c:pt idx="2">
                  <c:v>20791374.26089716</c:v>
                </c:pt>
                <c:pt idx="3">
                  <c:v>4836110.0393395424</c:v>
                </c:pt>
                <c:pt idx="5">
                  <c:v>80723455.682647467</c:v>
                </c:pt>
                <c:pt idx="6">
                  <c:v>40059555.368689775</c:v>
                </c:pt>
                <c:pt idx="7">
                  <c:v>7093666.2692070007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10-2D40-BE5A-91300CC2A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3785904"/>
        <c:axId val="1"/>
      </c:barChart>
      <c:catAx>
        <c:axId val="9378590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27514390.3444602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3785904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604209097080792E-3"/>
          <c:y val="0.12850678733031676"/>
          <c:w val="0.98587915818058391"/>
          <c:h val="0.8244343891402715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06AF-CB45-B1FC-FE86CC7706AF}"/>
              </c:ext>
            </c:extLst>
          </c:dPt>
          <c:dLbls>
            <c:dLbl>
              <c:idx val="0"/>
              <c:layout>
                <c:manualLayout>
                  <c:x val="0"/>
                  <c:y val="-0.1719457013574660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06AF-CB45-B1FC-FE86CC7706AF}"/>
                </c:ext>
              </c:extLst>
            </c:dLbl>
            <c:dLbl>
              <c:idx val="1"/>
              <c:layout>
                <c:manualLayout>
                  <c:x val="0"/>
                  <c:y val="-0.296832579185520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06AF-CB45-B1FC-FE86CC7706AF}"/>
                </c:ext>
              </c:extLst>
            </c:dLbl>
            <c:dLbl>
              <c:idx val="2"/>
              <c:layout>
                <c:manualLayout>
                  <c:x val="0"/>
                  <c:y val="-0.4642533936651583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06AF-CB45-B1FC-FE86CC7706AF}"/>
                </c:ext>
              </c:extLst>
            </c:dLbl>
            <c:dLbl>
              <c:idx val="3"/>
              <c:layout>
                <c:manualLayout>
                  <c:x val="0"/>
                  <c:y val="-0.113122171945701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06AF-CB45-B1FC-FE86CC7706AF}"/>
                </c:ext>
              </c:extLst>
            </c:dLbl>
            <c:dLbl>
              <c:idx val="4"/>
              <c:layout>
                <c:manualLayout>
                  <c:x val="0"/>
                  <c:y val="-8.3257918552036195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06AF-CB45-B1FC-FE86CC7706AF}"/>
                </c:ext>
              </c:extLst>
            </c:dLbl>
            <c:dLbl>
              <c:idx val="5"/>
              <c:layout>
                <c:manualLayout>
                  <c:x val="0"/>
                  <c:y val="-0.4769230769230769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06AF-CB45-B1FC-FE86CC7706AF}"/>
                </c:ext>
              </c:extLst>
            </c:dLbl>
            <c:dLbl>
              <c:idx val="6"/>
              <c:layout>
                <c:manualLayout>
                  <c:x val="0"/>
                  <c:y val="-8.6877828054298639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06AF-CB45-B1FC-FE86CC7706A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8.7099061578516235</c:v>
                </c:pt>
                <c:pt idx="1">
                  <c:v>18.719075122249965</c:v>
                </c:pt>
                <c:pt idx="2">
                  <c:v>32.169640210571075</c:v>
                </c:pt>
                <c:pt idx="3">
                  <c:v>3.9374997897015374</c:v>
                </c:pt>
                <c:pt idx="4">
                  <c:v>1.526748250279113</c:v>
                </c:pt>
                <c:pt idx="5">
                  <c:v>33.169276571333313</c:v>
                </c:pt>
                <c:pt idx="6">
                  <c:v>1.7678538980133991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6AF-CB45-B1FC-FE86CC770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5623376"/>
        <c:axId val="1"/>
      </c:barChart>
      <c:catAx>
        <c:axId val="9562337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3.169276571333313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562337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0604209097080792E-3"/>
          <c:y val="0.14171656686626746"/>
          <c:w val="0.98587915818058391"/>
          <c:h val="0.7215568862275448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50B0-184D-9A53-57C48578A57F}"/>
              </c:ext>
            </c:extLst>
          </c:dPt>
          <c:dLbls>
            <c:dLbl>
              <c:idx val="0"/>
              <c:layout>
                <c:manualLayout>
                  <c:x val="0"/>
                  <c:y val="-0.1117764471057884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0B0-184D-9A53-57C48578A57F}"/>
                </c:ext>
              </c:extLst>
            </c:dLbl>
            <c:dLbl>
              <c:idx val="1"/>
              <c:layout>
                <c:manualLayout>
                  <c:x val="0"/>
                  <c:y val="-0.1057884231536926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0B0-184D-9A53-57C48578A57F}"/>
                </c:ext>
              </c:extLst>
            </c:dLbl>
            <c:dLbl>
              <c:idx val="2"/>
              <c:layout>
                <c:manualLayout>
                  <c:x val="0"/>
                  <c:y val="-0.2455089820359281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0B0-184D-9A53-57C48578A57F}"/>
                </c:ext>
              </c:extLst>
            </c:dLbl>
            <c:dLbl>
              <c:idx val="3"/>
              <c:layout>
                <c:manualLayout>
                  <c:x val="0"/>
                  <c:y val="-0.2514970059880239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0B0-184D-9A53-57C48578A57F}"/>
                </c:ext>
              </c:extLst>
            </c:dLbl>
            <c:dLbl>
              <c:idx val="4"/>
              <c:layout>
                <c:manualLayout>
                  <c:x val="0"/>
                  <c:y val="-7.4850299401197598E-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50B0-184D-9A53-57C48578A57F}"/>
                </c:ext>
              </c:extLst>
            </c:dLbl>
            <c:dLbl>
              <c:idx val="5"/>
              <c:layout>
                <c:manualLayout>
                  <c:x val="0"/>
                  <c:y val="-0.21856287425149701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50B0-184D-9A53-57C48578A57F}"/>
                </c:ext>
              </c:extLst>
            </c:dLbl>
            <c:dLbl>
              <c:idx val="6"/>
              <c:layout>
                <c:manualLayout>
                  <c:x val="0"/>
                  <c:y val="-0.1447105788423153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50B0-184D-9A53-57C48578A57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Sheet1!$A$1:$G$1</c:f>
              <c:numCache>
                <c:formatCode>General</c:formatCode>
                <c:ptCount val="7"/>
                <c:pt idx="0">
                  <c:v>0.21</c:v>
                </c:pt>
                <c:pt idx="1">
                  <c:v>0.18</c:v>
                </c:pt>
                <c:pt idx="2">
                  <c:v>-0.92999999999999994</c:v>
                </c:pt>
                <c:pt idx="3">
                  <c:v>0.92999999999999994</c:v>
                </c:pt>
                <c:pt idx="4">
                  <c:v>0.02</c:v>
                </c:pt>
                <c:pt idx="5">
                  <c:v>-0.79</c:v>
                </c:pt>
                <c:pt idx="6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0B0-184D-9A53-57C48578A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6659168"/>
        <c:axId val="1"/>
      </c:barChart>
      <c:catAx>
        <c:axId val="966591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At val="0"/>
        <c:auto val="0"/>
        <c:lblAlgn val="ctr"/>
        <c:lblOffset val="100"/>
        <c:noMultiLvlLbl val="0"/>
      </c:catAx>
      <c:valAx>
        <c:axId val="1"/>
        <c:scaling>
          <c:orientation val="minMax"/>
          <c:max val="0.92999999999999994"/>
          <c:min val="-0.92999999999999994"/>
        </c:scaling>
        <c:delete val="1"/>
        <c:axPos val="l"/>
        <c:numFmt formatCode="General" sourceLinked="1"/>
        <c:majorTickMark val="out"/>
        <c:minorTickMark val="none"/>
        <c:tickLblPos val="nextTo"/>
        <c:crossAx val="96659168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803699897225082E-3"/>
          <c:y val="4.0625000000000001E-2"/>
          <c:w val="0.98663926002055502"/>
          <c:h val="0.9187500000000000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17A-264B-8744-6CADD62E6E79}"/>
              </c:ext>
            </c:extLst>
          </c:dPt>
          <c:dPt>
            <c:idx val="4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17A-264B-8744-6CADD62E6E79}"/>
              </c:ext>
            </c:extLst>
          </c:dPt>
          <c:dPt>
            <c:idx val="8"/>
            <c:invertIfNegative val="0"/>
            <c:bubble3D val="0"/>
            <c:spPr>
              <a:solidFill>
                <a:srgbClr val="4C6C9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17A-264B-8744-6CADD62E6E79}"/>
              </c:ext>
            </c:extLst>
          </c:dPt>
          <c:val>
            <c:numRef>
              <c:f>Sheet1!$A$1:$I$1</c:f>
              <c:numCache>
                <c:formatCode>General</c:formatCode>
                <c:ptCount val="9"/>
                <c:pt idx="0">
                  <c:v>5804477.4614732862</c:v>
                </c:pt>
                <c:pt idx="1">
                  <c:v>5804477.4614732862</c:v>
                </c:pt>
                <c:pt idx="2">
                  <c:v>12037399.271436095</c:v>
                </c:pt>
                <c:pt idx="3">
                  <c:v>13586700.746810973</c:v>
                </c:pt>
                <c:pt idx="4">
                  <c:v>13586700.746810973</c:v>
                </c:pt>
                <c:pt idx="5">
                  <c:v>13586700.746810973</c:v>
                </c:pt>
                <c:pt idx="6">
                  <c:v>27213657.161600679</c:v>
                </c:pt>
                <c:pt idx="7">
                  <c:v>31054716.337863624</c:v>
                </c:pt>
                <c:pt idx="8">
                  <c:v>31054716.337863624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7A-264B-8744-6CADD62E6E79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417A-264B-8744-6CADD62E6E79}"/>
              </c:ext>
            </c:extLst>
          </c:dPt>
          <c:dPt>
            <c:idx val="7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A-417A-264B-8744-6CADD62E6E79}"/>
              </c:ext>
            </c:extLst>
          </c:dPt>
          <c:val>
            <c:numRef>
              <c:f>Sheet1!$A$2:$I$2</c:f>
              <c:numCache>
                <c:formatCode>General</c:formatCode>
                <c:ptCount val="9"/>
                <c:pt idx="1">
                  <c:v>6232921.8099628091</c:v>
                </c:pt>
                <c:pt idx="2">
                  <c:v>2507067.1915246844</c:v>
                </c:pt>
                <c:pt idx="3">
                  <c:v>957765.71614980698</c:v>
                </c:pt>
                <c:pt idx="5">
                  <c:v>13626956.414789706</c:v>
                </c:pt>
                <c:pt idx="6">
                  <c:v>4683845.1500467956</c:v>
                </c:pt>
                <c:pt idx="7">
                  <c:v>842785.97378385067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17A-264B-8744-6CADD62E6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4095440"/>
        <c:axId val="1"/>
      </c:barChart>
      <c:catAx>
        <c:axId val="940954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1897502.31164747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409544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401166558651981E-3"/>
          <c:y val="2.7310924369747899E-2"/>
          <c:w val="0.98651976668826968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ECDF-CB4E-9013-A309BBD1BB66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ECDF-CB4E-9013-A309BBD1BB66}"/>
              </c:ext>
            </c:extLst>
          </c:dPt>
          <c:val>
            <c:numRef>
              <c:f>Sheet1!$A$1:$N$1</c:f>
              <c:numCache>
                <c:formatCode>General</c:formatCode>
                <c:ptCount val="14"/>
                <c:pt idx="0">
                  <c:v>74408.118491325527</c:v>
                </c:pt>
                <c:pt idx="1">
                  <c:v>19279.794041320682</c:v>
                </c:pt>
                <c:pt idx="2">
                  <c:v>19279.794041320682</c:v>
                </c:pt>
                <c:pt idx="3">
                  <c:v>160990.92351127602</c:v>
                </c:pt>
                <c:pt idx="4">
                  <c:v>160990.92351127602</c:v>
                </c:pt>
                <c:pt idx="5">
                  <c:v>158628.70351127535</c:v>
                </c:pt>
                <c:pt idx="6">
                  <c:v>158628.70351127535</c:v>
                </c:pt>
                <c:pt idx="7">
                  <c:v>173018.85131127574</c:v>
                </c:pt>
                <c:pt idx="8">
                  <c:v>190082.13091127574</c:v>
                </c:pt>
                <c:pt idx="9">
                  <c:v>190082.13091127574</c:v>
                </c:pt>
                <c:pt idx="10">
                  <c:v>165715.41518127359</c:v>
                </c:pt>
                <c:pt idx="11">
                  <c:v>165715.41518127359</c:v>
                </c:pt>
                <c:pt idx="12">
                  <c:v>105664.32195127383</c:v>
                </c:pt>
                <c:pt idx="13">
                  <c:v>105664.32195127383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DF-CB4E-9013-A309BBD1BB66}"/>
            </c:ext>
          </c:extLst>
        </c:ser>
        <c:ser>
          <c:idx val="1"/>
          <c:order val="1"/>
          <c:spPr>
            <a:solidFill>
              <a:srgbClr val="C30C3E"/>
            </a:solidFill>
            <a:ln>
              <a:noFill/>
            </a:ln>
          </c:spPr>
          <c:invertIfNegative val="0"/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ECDF-CB4E-9013-A309BBD1BB6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ECDF-CB4E-9013-A309BBD1BB6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ECDF-CB4E-9013-A309BBD1BB66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ECDF-CB4E-9013-A309BBD1BB66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ECDF-CB4E-9013-A309BBD1BB66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ECDF-CB4E-9013-A309BBD1BB66}"/>
              </c:ext>
            </c:extLst>
          </c:dPt>
          <c:val>
            <c:numRef>
              <c:f>Sheet1!$A$2:$N$2</c:f>
              <c:numCache>
                <c:formatCode>General</c:formatCode>
                <c:ptCount val="14"/>
                <c:pt idx="1">
                  <c:v>55128.324450004846</c:v>
                </c:pt>
                <c:pt idx="2">
                  <c:v>152951.98876995593</c:v>
                </c:pt>
                <c:pt idx="3">
                  <c:v>11240.859300000593</c:v>
                </c:pt>
                <c:pt idx="4">
                  <c:v>5886</c:v>
                </c:pt>
                <c:pt idx="5">
                  <c:v>8248.2200000006706</c:v>
                </c:pt>
                <c:pt idx="6">
                  <c:v>14390.147800000384</c:v>
                </c:pt>
                <c:pt idx="7">
                  <c:v>33550.370559999719</c:v>
                </c:pt>
                <c:pt idx="8">
                  <c:v>16487.09095999971</c:v>
                </c:pt>
                <c:pt idx="9">
                  <c:v>5250.3666600007564</c:v>
                </c:pt>
                <c:pt idx="10">
                  <c:v>29617.082390002906</c:v>
                </c:pt>
                <c:pt idx="11">
                  <c:v>1447.275490000844</c:v>
                </c:pt>
                <c:pt idx="12">
                  <c:v>61498.36872000061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CDF-CB4E-9013-A309BBD1B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9967696"/>
        <c:axId val="1"/>
      </c:barChart>
      <c:catAx>
        <c:axId val="9996769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206569.22187127545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996769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7401166558651981E-3"/>
          <c:y val="7.9980129160457034E-2"/>
          <c:w val="0.98651976668826968"/>
          <c:h val="0.8941877794336811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4AB9-4D47-B1C3-D7646729113F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4AB9-4D47-B1C3-D7646729113F}"/>
              </c:ext>
            </c:extLst>
          </c:dPt>
          <c:val>
            <c:numRef>
              <c:f>Sheet1!$A$1:$N$1</c:f>
              <c:numCache>
                <c:formatCode>General</c:formatCode>
                <c:ptCount val="14"/>
                <c:pt idx="0">
                  <c:v>129535.10294117779</c:v>
                </c:pt>
                <c:pt idx="1">
                  <c:v>129535.10294117779</c:v>
                </c:pt>
                <c:pt idx="2">
                  <c:v>334069.10294117779</c:v>
                </c:pt>
                <c:pt idx="3">
                  <c:v>1059895.1029411778</c:v>
                </c:pt>
                <c:pt idx="4">
                  <c:v>1039309.1029411778</c:v>
                </c:pt>
                <c:pt idx="5">
                  <c:v>1032425.1029411778</c:v>
                </c:pt>
                <c:pt idx="6">
                  <c:v>1032425.1029411778</c:v>
                </c:pt>
                <c:pt idx="7">
                  <c:v>1043665.1029411778</c:v>
                </c:pt>
                <c:pt idx="8">
                  <c:v>1066587.1029411778</c:v>
                </c:pt>
                <c:pt idx="9">
                  <c:v>1105776.1029411778</c:v>
                </c:pt>
                <c:pt idx="10">
                  <c:v>1222750.1029411778</c:v>
                </c:pt>
                <c:pt idx="11">
                  <c:v>1386476.1029411778</c:v>
                </c:pt>
                <c:pt idx="12">
                  <c:v>1373711.1029411778</c:v>
                </c:pt>
                <c:pt idx="13">
                  <c:v>1373711.1029411778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B9-4D47-B1C3-D7646729113F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Pt>
            <c:idx val="3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4AB9-4D47-B1C3-D7646729113F}"/>
              </c:ext>
            </c:extLst>
          </c:dPt>
          <c:dPt>
            <c:idx val="4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4AB9-4D47-B1C3-D7646729113F}"/>
              </c:ext>
            </c:extLst>
          </c:dPt>
          <c:dPt>
            <c:idx val="5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4AB9-4D47-B1C3-D7646729113F}"/>
              </c:ext>
            </c:extLst>
          </c:dPt>
          <c:dPt>
            <c:idx val="11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4AB9-4D47-B1C3-D7646729113F}"/>
              </c:ext>
            </c:extLst>
          </c:dPt>
          <c:dPt>
            <c:idx val="12"/>
            <c:invertIfNegative val="0"/>
            <c:bubble3D val="0"/>
            <c:spPr>
              <a:solidFill>
                <a:srgbClr val="C30C3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4AB9-4D47-B1C3-D7646729113F}"/>
              </c:ext>
            </c:extLst>
          </c:dPt>
          <c:dLbls>
            <c:dLbl>
              <c:idx val="6"/>
              <c:layout>
                <c:manualLayout>
                  <c:x val="0"/>
                  <c:y val="-4.371584699453551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AB9-4D47-B1C3-D7646729113F}"/>
                </c:ext>
              </c:extLst>
            </c:dLbl>
            <c:dLbl>
              <c:idx val="7"/>
              <c:layout>
                <c:manualLayout>
                  <c:x val="0"/>
                  <c:y val="-4.7193243914555393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4AB9-4D47-B1C3-D7646729113F}"/>
                </c:ext>
              </c:extLst>
            </c:dLbl>
            <c:dLbl>
              <c:idx val="8"/>
              <c:layout>
                <c:manualLayout>
                  <c:x val="0"/>
                  <c:y val="-5.216095380029806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AB9-4D47-B1C3-D7646729113F}"/>
                </c:ext>
              </c:extLst>
            </c:dLbl>
            <c:dLbl>
              <c:idx val="9"/>
              <c:layout>
                <c:manualLayout>
                  <c:x val="0"/>
                  <c:y val="-7.749627421758568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4AB9-4D47-B1C3-D7646729113F}"/>
                </c:ext>
              </c:extLst>
            </c:dLbl>
            <c:dLbl>
              <c:idx val="10"/>
              <c:layout>
                <c:manualLayout>
                  <c:x val="0"/>
                  <c:y val="-9.2896174863387984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AB9-4D47-B1C3-D7646729113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Sheet1!$A$2:$N$2</c:f>
              <c:numCache>
                <c:formatCode>General</c:formatCode>
                <c:ptCount val="14"/>
                <c:pt idx="1">
                  <c:v>204534</c:v>
                </c:pt>
                <c:pt idx="2">
                  <c:v>727445</c:v>
                </c:pt>
                <c:pt idx="3">
                  <c:v>1619</c:v>
                </c:pt>
                <c:pt idx="4">
                  <c:v>20586</c:v>
                </c:pt>
                <c:pt idx="5">
                  <c:v>6884</c:v>
                </c:pt>
                <c:pt idx="6">
                  <c:v>11240</c:v>
                </c:pt>
                <c:pt idx="7">
                  <c:v>22922</c:v>
                </c:pt>
                <c:pt idx="8">
                  <c:v>39189</c:v>
                </c:pt>
                <c:pt idx="9">
                  <c:v>116974</c:v>
                </c:pt>
                <c:pt idx="10">
                  <c:v>165126</c:v>
                </c:pt>
                <c:pt idx="11">
                  <c:v>1400</c:v>
                </c:pt>
                <c:pt idx="12">
                  <c:v>12765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AB9-4D47-B1C3-D764672911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9691600"/>
        <c:axId val="1"/>
      </c:barChart>
      <c:catAx>
        <c:axId val="996916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87876.1029411778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969160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9301047569981112E-3"/>
          <c:y val="7.9980129160457034E-2"/>
          <c:w val="0.98213979048600375"/>
          <c:h val="0.8941877794336811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F49A-2F4D-9372-00533708177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F49A-2F4D-9372-00533708177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F49A-2F4D-9372-00533708177B}"/>
              </c:ext>
            </c:extLst>
          </c:dPt>
          <c:dLbls>
            <c:dLbl>
              <c:idx val="0"/>
              <c:layout>
                <c:manualLayout>
                  <c:x val="0"/>
                  <c:y val="-0.4431197218082463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F49A-2F4D-9372-00533708177B}"/>
                </c:ext>
              </c:extLst>
            </c:dLbl>
            <c:dLbl>
              <c:idx val="4"/>
              <c:layout>
                <c:manualLayout>
                  <c:x val="0"/>
                  <c:y val="-0.4441132637853949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F49A-2F4D-9372-00533708177B}"/>
                </c:ext>
              </c:extLst>
            </c:dLbl>
            <c:dLbl>
              <c:idx val="8"/>
              <c:layout>
                <c:manualLayout>
                  <c:x val="0"/>
                  <c:y val="-0.4868355688027818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F49A-2F4D-9372-00533708177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Sheet1!$A$1:$I$1</c:f>
              <c:numCache>
                <c:formatCode>General</c:formatCode>
                <c:ptCount val="9"/>
                <c:pt idx="0">
                  <c:v>11739237.492489895</c:v>
                </c:pt>
                <c:pt idx="1">
                  <c:v>11739237.492489895</c:v>
                </c:pt>
                <c:pt idx="2">
                  <c:v>11823458.077509845</c:v>
                </c:pt>
                <c:pt idx="3">
                  <c:v>11770493.695949841</c:v>
                </c:pt>
                <c:pt idx="4">
                  <c:v>11770493.695949841</c:v>
                </c:pt>
                <c:pt idx="5">
                  <c:v>11770493.695949841</c:v>
                </c:pt>
                <c:pt idx="6">
                  <c:v>12673383.148859913</c:v>
                </c:pt>
                <c:pt idx="7">
                  <c:v>12746733.593979912</c:v>
                </c:pt>
                <c:pt idx="8">
                  <c:v>13014668.407369919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9A-2F4D-9372-00533708177B}"/>
            </c:ext>
          </c:extLst>
        </c:ser>
        <c:ser>
          <c:idx val="1"/>
          <c:order val="1"/>
          <c:spPr>
            <a:solidFill>
              <a:schemeClr val="accent6"/>
            </a:solidFill>
            <a:ln>
              <a:noFill/>
            </a:ln>
          </c:spPr>
          <c:invertIfNegative val="0"/>
          <c:dLbls>
            <c:dLbl>
              <c:idx val="6"/>
              <c:layout>
                <c:manualLayout>
                  <c:x val="0"/>
                  <c:y val="-4.2225534028812718E-2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F49A-2F4D-9372-00533708177B}"/>
                </c:ext>
              </c:extLst>
            </c:dLbl>
            <c:dLbl>
              <c:idx val="7"/>
              <c:layout>
                <c:manualLayout>
                  <c:x val="0"/>
                  <c:y val="-4.9180327868852458E-2"/>
                </c:manualLayout>
              </c:layout>
              <c:numFmt formatCode="#,##0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F49A-2F4D-9372-00533708177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Sheet1!$A$2:$I$2</c:f>
              <c:numCache>
                <c:formatCode>General</c:formatCode>
                <c:ptCount val="9"/>
                <c:pt idx="1">
                  <c:v>84220.585019949824</c:v>
                </c:pt>
                <c:pt idx="2">
                  <c:v>31453.427400000393</c:v>
                </c:pt>
                <c:pt idx="3">
                  <c:v>84417.808960003778</c:v>
                </c:pt>
                <c:pt idx="5">
                  <c:v>902889.45291007124</c:v>
                </c:pt>
                <c:pt idx="6">
                  <c:v>73350.445119999349</c:v>
                </c:pt>
                <c:pt idx="7">
                  <c:v>267934.81339000724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9A-2F4D-9372-0053370817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92343616"/>
        <c:axId val="1"/>
      </c:barChart>
      <c:catAx>
        <c:axId val="9234361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3014668.40736991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92343616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402E9-28D3-E34F-AD05-074A880517F1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2BE54-716D-E247-AA3B-33905F083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F07A4-C066-4727-B8EA-86300723FF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7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D1544D-F39A-4F55-BC21-9BE909A9BAC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09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Decrease in the months of Fall</a:t>
            </a:r>
          </a:p>
          <a:p>
            <a:r>
              <a:rPr lang="en-GB" dirty="0"/>
              <a:t>Increase in December (Christmas)</a:t>
            </a:r>
          </a:p>
          <a:p>
            <a:r>
              <a:rPr lang="en-GB" dirty="0"/>
              <a:t>Predicted values based on an Arima (0,0,0) (0,1,0) – best model we could have- mean is not constant for each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44F5-5C8E-4586-A505-F81AD30B8B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3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D1544D-F39A-4F55-BC21-9BE909A9BAC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999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062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D1544D-F39A-4F55-BC21-9BE909A9BACC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270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2A053-9E28-4D4C-B446-3C2814735B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2908-F0B5-1548-9905-7DBB98BA5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450AF-1FD3-CA4C-9F0F-E8C87BA7F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52B5-CC80-544C-A664-1CA8D5D2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E868E-0E2C-1B4A-B6B1-1C417F4C0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8F193-AF0A-164D-918D-6694ECC8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5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E0C6F-110E-1E4E-97FA-27D8336E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AA978-6FD6-4247-A100-74A4465D6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C01C-5FCB-D74D-A3E6-576CE117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ADD86-E356-B145-8038-F959C4E8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95251-BF06-F247-B0B1-DCE58B20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9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327400"/>
            <a:ext cx="12192000" cy="3530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99020388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7580556" y="1527993"/>
            <a:ext cx="2354081" cy="3866200"/>
          </a:xfrm>
          <a:custGeom>
            <a:avLst/>
            <a:gdLst>
              <a:gd name="connsiteX0" fmla="*/ 1765561 w 1765561"/>
              <a:gd name="connsiteY0" fmla="*/ 0 h 2899650"/>
              <a:gd name="connsiteX1" fmla="*/ 1765561 w 1765561"/>
              <a:gd name="connsiteY1" fmla="*/ 2899650 h 2899650"/>
              <a:gd name="connsiteX2" fmla="*/ 0 w 1765561"/>
              <a:gd name="connsiteY2" fmla="*/ 2899650 h 2899650"/>
              <a:gd name="connsiteX3" fmla="*/ 0 w 1765561"/>
              <a:gd name="connsiteY3" fmla="*/ 2832 h 289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5561" h="2899650">
                <a:moveTo>
                  <a:pt x="1765561" y="0"/>
                </a:moveTo>
                <a:lnTo>
                  <a:pt x="1765561" y="2899650"/>
                </a:lnTo>
                <a:lnTo>
                  <a:pt x="0" y="2899650"/>
                </a:lnTo>
                <a:lnTo>
                  <a:pt x="0" y="28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0992657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306909" y="1893303"/>
            <a:ext cx="4628824" cy="2609836"/>
          </a:xfrm>
          <a:custGeom>
            <a:avLst/>
            <a:gdLst>
              <a:gd name="connsiteX0" fmla="*/ 0 w 3471618"/>
              <a:gd name="connsiteY0" fmla="*/ 0 h 1957377"/>
              <a:gd name="connsiteX1" fmla="*/ 3471618 w 3471618"/>
              <a:gd name="connsiteY1" fmla="*/ 0 h 1957377"/>
              <a:gd name="connsiteX2" fmla="*/ 3471618 w 3471618"/>
              <a:gd name="connsiteY2" fmla="*/ 1957377 h 1957377"/>
              <a:gd name="connsiteX3" fmla="*/ 0 w 3471618"/>
              <a:gd name="connsiteY3" fmla="*/ 1957377 h 195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1618" h="1957377">
                <a:moveTo>
                  <a:pt x="0" y="0"/>
                </a:moveTo>
                <a:lnTo>
                  <a:pt x="3471618" y="0"/>
                </a:lnTo>
                <a:lnTo>
                  <a:pt x="3471618" y="1957377"/>
                </a:lnTo>
                <a:lnTo>
                  <a:pt x="0" y="1957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8260666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1464181" y="2141140"/>
            <a:ext cx="3934571" cy="2427291"/>
          </a:xfrm>
          <a:custGeom>
            <a:avLst/>
            <a:gdLst>
              <a:gd name="connsiteX0" fmla="*/ 0 w 2950928"/>
              <a:gd name="connsiteY0" fmla="*/ 0 h 1820468"/>
              <a:gd name="connsiteX1" fmla="*/ 2950928 w 2950928"/>
              <a:gd name="connsiteY1" fmla="*/ 0 h 1820468"/>
              <a:gd name="connsiteX2" fmla="*/ 2950928 w 2950928"/>
              <a:gd name="connsiteY2" fmla="*/ 1820468 h 1820468"/>
              <a:gd name="connsiteX3" fmla="*/ 0 w 2950928"/>
              <a:gd name="connsiteY3" fmla="*/ 1820468 h 182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928" h="1820468">
                <a:moveTo>
                  <a:pt x="0" y="0"/>
                </a:moveTo>
                <a:lnTo>
                  <a:pt x="2950928" y="0"/>
                </a:lnTo>
                <a:lnTo>
                  <a:pt x="2950928" y="1820468"/>
                </a:lnTo>
                <a:lnTo>
                  <a:pt x="0" y="18204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88906393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1" name="Picture Placeholder 80"/>
          <p:cNvSpPr>
            <a:spLocks noGrp="1"/>
          </p:cNvSpPr>
          <p:nvPr>
            <p:ph type="pic" sz="quarter" idx="13" hasCustomPrompt="1"/>
          </p:nvPr>
        </p:nvSpPr>
        <p:spPr>
          <a:xfrm>
            <a:off x="568563" y="2608793"/>
            <a:ext cx="4247672" cy="2333531"/>
          </a:xfrm>
          <a:custGeom>
            <a:avLst/>
            <a:gdLst>
              <a:gd name="connsiteX0" fmla="*/ 0 w 3185754"/>
              <a:gd name="connsiteY0" fmla="*/ 0 h 1750148"/>
              <a:gd name="connsiteX1" fmla="*/ 3185754 w 3185754"/>
              <a:gd name="connsiteY1" fmla="*/ 0 h 1750148"/>
              <a:gd name="connsiteX2" fmla="*/ 3185754 w 3185754"/>
              <a:gd name="connsiteY2" fmla="*/ 1720851 h 1750148"/>
              <a:gd name="connsiteX3" fmla="*/ 3156457 w 3185754"/>
              <a:gd name="connsiteY3" fmla="*/ 1750148 h 1750148"/>
              <a:gd name="connsiteX4" fmla="*/ 29297 w 3185754"/>
              <a:gd name="connsiteY4" fmla="*/ 1750148 h 1750148"/>
              <a:gd name="connsiteX5" fmla="*/ 0 w 3185754"/>
              <a:gd name="connsiteY5" fmla="*/ 1720851 h 175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5754" h="1750148">
                <a:moveTo>
                  <a:pt x="0" y="0"/>
                </a:moveTo>
                <a:lnTo>
                  <a:pt x="3185754" y="0"/>
                </a:lnTo>
                <a:lnTo>
                  <a:pt x="3185754" y="1720851"/>
                </a:lnTo>
                <a:cubicBezTo>
                  <a:pt x="3185754" y="1737031"/>
                  <a:pt x="3172637" y="1750148"/>
                  <a:pt x="3156457" y="1750148"/>
                </a:cubicBezTo>
                <a:lnTo>
                  <a:pt x="29297" y="1750148"/>
                </a:lnTo>
                <a:cubicBezTo>
                  <a:pt x="13117" y="1750148"/>
                  <a:pt x="0" y="1737031"/>
                  <a:pt x="0" y="17208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0" name="Picture Placeholder 79"/>
          <p:cNvSpPr>
            <a:spLocks noGrp="1"/>
          </p:cNvSpPr>
          <p:nvPr>
            <p:ph type="pic" sz="quarter" idx="14" hasCustomPrompt="1"/>
          </p:nvPr>
        </p:nvSpPr>
        <p:spPr>
          <a:xfrm>
            <a:off x="7375763" y="2608793"/>
            <a:ext cx="4247672" cy="2333531"/>
          </a:xfrm>
          <a:custGeom>
            <a:avLst/>
            <a:gdLst>
              <a:gd name="connsiteX0" fmla="*/ 0 w 3185754"/>
              <a:gd name="connsiteY0" fmla="*/ 0 h 1750148"/>
              <a:gd name="connsiteX1" fmla="*/ 3185754 w 3185754"/>
              <a:gd name="connsiteY1" fmla="*/ 0 h 1750148"/>
              <a:gd name="connsiteX2" fmla="*/ 3185754 w 3185754"/>
              <a:gd name="connsiteY2" fmla="*/ 1720851 h 1750148"/>
              <a:gd name="connsiteX3" fmla="*/ 3156457 w 3185754"/>
              <a:gd name="connsiteY3" fmla="*/ 1750148 h 1750148"/>
              <a:gd name="connsiteX4" fmla="*/ 29297 w 3185754"/>
              <a:gd name="connsiteY4" fmla="*/ 1750148 h 1750148"/>
              <a:gd name="connsiteX5" fmla="*/ 0 w 3185754"/>
              <a:gd name="connsiteY5" fmla="*/ 1720851 h 175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5754" h="1750148">
                <a:moveTo>
                  <a:pt x="0" y="0"/>
                </a:moveTo>
                <a:lnTo>
                  <a:pt x="3185754" y="0"/>
                </a:lnTo>
                <a:lnTo>
                  <a:pt x="3185754" y="1720851"/>
                </a:lnTo>
                <a:cubicBezTo>
                  <a:pt x="3185754" y="1737031"/>
                  <a:pt x="3172637" y="1750148"/>
                  <a:pt x="3156457" y="1750148"/>
                </a:cubicBezTo>
                <a:lnTo>
                  <a:pt x="29297" y="1750148"/>
                </a:lnTo>
                <a:cubicBezTo>
                  <a:pt x="13117" y="1750148"/>
                  <a:pt x="0" y="1737031"/>
                  <a:pt x="0" y="17208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3" name="Picture Placeholder 82"/>
          <p:cNvSpPr>
            <a:spLocks noGrp="1"/>
          </p:cNvSpPr>
          <p:nvPr>
            <p:ph type="pic" sz="quarter" idx="12" hasCustomPrompt="1"/>
          </p:nvPr>
        </p:nvSpPr>
        <p:spPr>
          <a:xfrm>
            <a:off x="3488061" y="2297619"/>
            <a:ext cx="5203408" cy="2858581"/>
          </a:xfrm>
          <a:custGeom>
            <a:avLst/>
            <a:gdLst>
              <a:gd name="connsiteX0" fmla="*/ 0 w 3902556"/>
              <a:gd name="connsiteY0" fmla="*/ 0 h 2143936"/>
              <a:gd name="connsiteX1" fmla="*/ 3902556 w 3902556"/>
              <a:gd name="connsiteY1" fmla="*/ 0 h 2143936"/>
              <a:gd name="connsiteX2" fmla="*/ 3902556 w 3902556"/>
              <a:gd name="connsiteY2" fmla="*/ 2108047 h 2143936"/>
              <a:gd name="connsiteX3" fmla="*/ 3866667 w 3902556"/>
              <a:gd name="connsiteY3" fmla="*/ 2143936 h 2143936"/>
              <a:gd name="connsiteX4" fmla="*/ 35889 w 3902556"/>
              <a:gd name="connsiteY4" fmla="*/ 2143936 h 2143936"/>
              <a:gd name="connsiteX5" fmla="*/ 0 w 3902556"/>
              <a:gd name="connsiteY5" fmla="*/ 2108047 h 2143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2556" h="2143936">
                <a:moveTo>
                  <a:pt x="0" y="0"/>
                </a:moveTo>
                <a:lnTo>
                  <a:pt x="3902556" y="0"/>
                </a:lnTo>
                <a:lnTo>
                  <a:pt x="3902556" y="2108047"/>
                </a:lnTo>
                <a:cubicBezTo>
                  <a:pt x="3902556" y="2127868"/>
                  <a:pt x="3886488" y="2143936"/>
                  <a:pt x="3866667" y="2143936"/>
                </a:cubicBezTo>
                <a:lnTo>
                  <a:pt x="35889" y="2143936"/>
                </a:lnTo>
                <a:cubicBezTo>
                  <a:pt x="16068" y="2143936"/>
                  <a:pt x="0" y="2127868"/>
                  <a:pt x="0" y="21080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2586463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4837747" y="1395195"/>
            <a:ext cx="2518529" cy="4136280"/>
          </a:xfrm>
          <a:custGeom>
            <a:avLst/>
            <a:gdLst>
              <a:gd name="connsiteX0" fmla="*/ 1888897 w 1888897"/>
              <a:gd name="connsiteY0" fmla="*/ 0 h 3102210"/>
              <a:gd name="connsiteX1" fmla="*/ 1888897 w 1888897"/>
              <a:gd name="connsiteY1" fmla="*/ 3102210 h 3102210"/>
              <a:gd name="connsiteX2" fmla="*/ 0 w 1888897"/>
              <a:gd name="connsiteY2" fmla="*/ 3102210 h 3102210"/>
              <a:gd name="connsiteX3" fmla="*/ 0 w 1888897"/>
              <a:gd name="connsiteY3" fmla="*/ 3029 h 3102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8897" h="3102210">
                <a:moveTo>
                  <a:pt x="1888897" y="0"/>
                </a:moveTo>
                <a:lnTo>
                  <a:pt x="1888897" y="3102210"/>
                </a:lnTo>
                <a:lnTo>
                  <a:pt x="0" y="3102210"/>
                </a:lnTo>
                <a:lnTo>
                  <a:pt x="0" y="30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6795227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 hasCustomPrompt="1"/>
          </p:nvPr>
        </p:nvSpPr>
        <p:spPr>
          <a:xfrm>
            <a:off x="3767198" y="2456077"/>
            <a:ext cx="2055732" cy="3376211"/>
          </a:xfrm>
          <a:custGeom>
            <a:avLst/>
            <a:gdLst>
              <a:gd name="connsiteX0" fmla="*/ 1541799 w 1541799"/>
              <a:gd name="connsiteY0" fmla="*/ 0 h 2532158"/>
              <a:gd name="connsiteX1" fmla="*/ 1541799 w 1541799"/>
              <a:gd name="connsiteY1" fmla="*/ 2532158 h 2532158"/>
              <a:gd name="connsiteX2" fmla="*/ 0 w 1541799"/>
              <a:gd name="connsiteY2" fmla="*/ 2532158 h 2532158"/>
              <a:gd name="connsiteX3" fmla="*/ 0 w 1541799"/>
              <a:gd name="connsiteY3" fmla="*/ 2473 h 25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1799" h="2532158">
                <a:moveTo>
                  <a:pt x="1541799" y="0"/>
                </a:moveTo>
                <a:lnTo>
                  <a:pt x="1541799" y="2532158"/>
                </a:lnTo>
                <a:lnTo>
                  <a:pt x="0" y="2532158"/>
                </a:lnTo>
                <a:lnTo>
                  <a:pt x="0" y="24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3" hasCustomPrompt="1"/>
          </p:nvPr>
        </p:nvSpPr>
        <p:spPr>
          <a:xfrm>
            <a:off x="6370721" y="2456077"/>
            <a:ext cx="2055732" cy="3376211"/>
          </a:xfrm>
          <a:custGeom>
            <a:avLst/>
            <a:gdLst>
              <a:gd name="connsiteX0" fmla="*/ 1541799 w 1541799"/>
              <a:gd name="connsiteY0" fmla="*/ 0 h 2532158"/>
              <a:gd name="connsiteX1" fmla="*/ 1541799 w 1541799"/>
              <a:gd name="connsiteY1" fmla="*/ 2532158 h 2532158"/>
              <a:gd name="connsiteX2" fmla="*/ 0 w 1541799"/>
              <a:gd name="connsiteY2" fmla="*/ 2532158 h 2532158"/>
              <a:gd name="connsiteX3" fmla="*/ 0 w 1541799"/>
              <a:gd name="connsiteY3" fmla="*/ 2473 h 2532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1799" h="2532158">
                <a:moveTo>
                  <a:pt x="1541799" y="0"/>
                </a:moveTo>
                <a:lnTo>
                  <a:pt x="1541799" y="2532158"/>
                </a:lnTo>
                <a:lnTo>
                  <a:pt x="0" y="2532158"/>
                </a:lnTo>
                <a:lnTo>
                  <a:pt x="0" y="247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27217490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70507" y="1058543"/>
            <a:ext cx="3753101" cy="4710892"/>
          </a:xfrm>
          <a:custGeom>
            <a:avLst/>
            <a:gdLst>
              <a:gd name="connsiteX0" fmla="*/ 15682 w 2814826"/>
              <a:gd name="connsiteY0" fmla="*/ 0 h 3533169"/>
              <a:gd name="connsiteX1" fmla="*/ 2801758 w 2814826"/>
              <a:gd name="connsiteY1" fmla="*/ 2611 h 3533169"/>
              <a:gd name="connsiteX2" fmla="*/ 2814826 w 2814826"/>
              <a:gd name="connsiteY2" fmla="*/ 18280 h 3533169"/>
              <a:gd name="connsiteX3" fmla="*/ 2814826 w 2814826"/>
              <a:gd name="connsiteY3" fmla="*/ 3520112 h 3533169"/>
              <a:gd name="connsiteX4" fmla="*/ 2799145 w 2814826"/>
              <a:gd name="connsiteY4" fmla="*/ 3533169 h 3533169"/>
              <a:gd name="connsiteX5" fmla="*/ 15682 w 2814826"/>
              <a:gd name="connsiteY5" fmla="*/ 3533169 h 3533169"/>
              <a:gd name="connsiteX6" fmla="*/ 0 w 2814826"/>
              <a:gd name="connsiteY6" fmla="*/ 3517501 h 3533169"/>
              <a:gd name="connsiteX7" fmla="*/ 2614 w 2814826"/>
              <a:gd name="connsiteY7" fmla="*/ 15668 h 3533169"/>
              <a:gd name="connsiteX8" fmla="*/ 15682 w 2814826"/>
              <a:gd name="connsiteY8" fmla="*/ 0 h 3533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826" h="3533169">
                <a:moveTo>
                  <a:pt x="15682" y="0"/>
                </a:moveTo>
                <a:cubicBezTo>
                  <a:pt x="2801758" y="2611"/>
                  <a:pt x="2801758" y="2611"/>
                  <a:pt x="2801758" y="2611"/>
                </a:cubicBezTo>
                <a:cubicBezTo>
                  <a:pt x="2809599" y="2611"/>
                  <a:pt x="2814826" y="7834"/>
                  <a:pt x="2814826" y="18280"/>
                </a:cubicBezTo>
                <a:cubicBezTo>
                  <a:pt x="2814826" y="3520112"/>
                  <a:pt x="2814826" y="3520112"/>
                  <a:pt x="2814826" y="3520112"/>
                </a:cubicBezTo>
                <a:cubicBezTo>
                  <a:pt x="2814826" y="3527946"/>
                  <a:pt x="2806985" y="3533169"/>
                  <a:pt x="2799145" y="3533169"/>
                </a:cubicBezTo>
                <a:cubicBezTo>
                  <a:pt x="15682" y="3533169"/>
                  <a:pt x="15682" y="3533169"/>
                  <a:pt x="15682" y="3533169"/>
                </a:cubicBezTo>
                <a:cubicBezTo>
                  <a:pt x="7841" y="3533169"/>
                  <a:pt x="0" y="3525335"/>
                  <a:pt x="0" y="3517501"/>
                </a:cubicBezTo>
                <a:cubicBezTo>
                  <a:pt x="2614" y="15668"/>
                  <a:pt x="2614" y="15668"/>
                  <a:pt x="2614" y="15668"/>
                </a:cubicBezTo>
                <a:cubicBezTo>
                  <a:pt x="2614" y="7834"/>
                  <a:pt x="7841" y="0"/>
                  <a:pt x="15682" y="0"/>
                </a:cubicBez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lIns="0" tIns="91440" rIns="0" bIns="548640" anchor="b">
            <a:noAutofit/>
          </a:bodyPr>
          <a:lstStyle>
            <a:lvl1pPr algn="ctr" rtl="0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01" y="1178427"/>
            <a:ext cx="6585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01" y="455085"/>
            <a:ext cx="6585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422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4928BA71-416E-416B-8578-2574ECF2502B}" type="datetime1">
              <a:rPr lang="en-US" sz="120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377">
                <a:defRPr/>
              </a:pPr>
              <a:t>11/7/19</a:t>
            </a:fld>
            <a:endParaRPr lang="en-US" sz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defTabSz="914377">
              <a:defRPr/>
            </a:pPr>
            <a:r>
              <a:rPr lang="en-US" sz="12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WWW.COMPANY.COM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914377">
              <a:defRPr/>
            </a:pPr>
            <a:fld id="{8A7BE278-F7AB-4BF1-B842-60CCFEFCB7EC}" type="slidenum">
              <a:rPr lang="en-US" sz="1400" smtClean="0">
                <a:solidFill>
                  <a:prstClr val="white"/>
                </a:solidFill>
                <a:latin typeface="Cambria" panose="02040503050406030204" pitchFamily="18" charset="0"/>
              </a:rPr>
              <a:pPr algn="ctr" defTabSz="914377">
                <a:defRPr/>
              </a:pPr>
              <a:t>‹#›</a:t>
            </a:fld>
            <a:endParaRPr lang="en-US" sz="140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902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6421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DBB58-4CCF-814A-91EB-56A193303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B38CD-E0A0-FD4C-B921-03D97AAE2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AC3E8-270B-0D49-924A-A435FA6D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13EF1-7EC8-2143-B79F-B64A6CFD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1A435-F0A1-6447-80A8-58521F31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156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7A3A-3D00-A94E-BF27-4A278260C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84EA6-6CC2-A641-BBD0-3A164702D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A7053-F4DB-0749-9768-BB0A71E7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3795F-1305-3949-B70D-791CE705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8DF6-C726-8C40-B278-E323790A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01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0DC4-8F4D-474F-8838-F6F6F899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2391-9C30-A447-9F93-44C9A0C4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98A7D-841A-BF4C-9DF5-D302B407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63E2-E7B8-4245-A397-4E05C4E5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722CF-1110-F447-8ED1-4331CBE4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958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6C7A-0B88-6B45-94D0-25D1D3FF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3BD71-6369-DC4A-8F40-0276B7F4D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7EE44-DCFB-A647-8B89-CF237972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43C68-EE19-D94A-874B-E78D26D8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CD0E-86DB-4C4B-98B7-A25B6F6C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978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E43B-1B7C-7747-9AA0-E32BA701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37655-1A9B-EB40-BC33-DC5AF9538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3C7AD-916E-6B49-A641-095A70971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2723D-5775-B441-B53A-ADD07667C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8D4A9-B422-FC45-9203-41FA2F71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E849A-8224-C54B-B399-B2037794D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450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6F9C-AC4E-5B4B-A362-CF4E8D21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0892-936E-944E-B87E-79B07312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82FCE-8CA0-B047-BDB2-621406831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9846E-C688-C549-BFD0-CD5FB5F62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5F161-5A0F-2C44-8FB4-9761E7855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F510-0AF5-1345-9725-CB3B851DE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506F4B-7D12-6D48-B605-2EF3E244A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C2CCB-6DC4-274C-A404-D6719A0C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096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21B1-76AA-5B4B-913D-B55A116B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D175C-65C8-F44A-867D-BB674F30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555B7-C4D2-7B45-9532-1C58BB92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7979-CC0A-E347-95F3-48B7F89A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42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2DAFC-A573-E64F-9839-FD05154F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F2BB0E-5655-C043-AD6F-85DBB3FBC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26EA-47BB-024D-AD5F-1A85F55F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79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686E-D57B-4843-AFF0-83E45333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85ED4-51EB-C940-8A70-6634A331F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769C-9CAE-0D49-8C79-27E55C2A7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76F7A-5A02-C947-B999-F4E1DE95C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22996-0213-3646-B673-C1F4D56F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9448F-379B-B64C-B70E-7425A6BA6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65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3144-F34C-EA44-93C0-90B888AE9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8396DE-0299-034A-B3E7-299097D94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500E8-4647-834D-9064-4DD0B1B1D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AB08A-354C-7844-B0CB-D2B9FFD5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44C5D-56A3-D541-9103-783BE15C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D30D8-0960-704E-B7E6-75A6FD68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6143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7464-E60B-C344-B86E-1B7E950F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7336F-B104-CC44-89E5-B79AFD644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1965D-3D01-6C4F-ACAD-1D98572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A0BBC-9060-EA49-93FA-D19C8FB3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FBC3B-BEA6-0D4E-9584-B68794AB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5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0" y="488326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7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8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25359D-6218-3E4A-A482-7E078DDEF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95428-2D45-9141-AAAA-23BFB63CD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3A0F2-CD34-A14B-9514-A5FA1580E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C3EEE-2975-3F42-B586-491A93D6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17EC-77CA-D643-8A1D-E99A8CFB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31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499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38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711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6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6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0472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692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0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5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2" y="0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2" y="3458865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925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1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928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4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0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4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0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388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8447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062408-1772-49D4-893D-8C8BB7467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6976" y="0"/>
            <a:ext cx="4571405" cy="6858000"/>
          </a:xfrm>
          <a:custGeom>
            <a:avLst/>
            <a:gdLst>
              <a:gd name="connsiteX0" fmla="*/ 0 w 5161935"/>
              <a:gd name="connsiteY0" fmla="*/ 0 h 13716000"/>
              <a:gd name="connsiteX1" fmla="*/ 5161935 w 5161935"/>
              <a:gd name="connsiteY1" fmla="*/ 0 h 13716000"/>
              <a:gd name="connsiteX2" fmla="*/ 5161935 w 5161935"/>
              <a:gd name="connsiteY2" fmla="*/ 13716000 h 13716000"/>
              <a:gd name="connsiteX3" fmla="*/ 0 w 5161935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1935" h="13716000">
                <a:moveTo>
                  <a:pt x="0" y="0"/>
                </a:moveTo>
                <a:lnTo>
                  <a:pt x="5161935" y="0"/>
                </a:lnTo>
                <a:lnTo>
                  <a:pt x="5161935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B3B239-9E66-48A2-9ADF-036A215863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93392" y="4655231"/>
            <a:ext cx="1206573" cy="1402669"/>
          </a:xfrm>
          <a:custGeom>
            <a:avLst/>
            <a:gdLst>
              <a:gd name="connsiteX0" fmla="*/ 184171 w 2413461"/>
              <a:gd name="connsiteY0" fmla="*/ 0 h 2805338"/>
              <a:gd name="connsiteX1" fmla="*/ 2229290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90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90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90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667E37-AA21-432C-AAC0-A6E15B2423C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93381" y="4655231"/>
            <a:ext cx="1206573" cy="1402669"/>
          </a:xfrm>
          <a:custGeom>
            <a:avLst/>
            <a:gdLst>
              <a:gd name="connsiteX0" fmla="*/ 184171 w 2413461"/>
              <a:gd name="connsiteY0" fmla="*/ 0 h 2805338"/>
              <a:gd name="connsiteX1" fmla="*/ 2229289 w 2413461"/>
              <a:gd name="connsiteY1" fmla="*/ 0 h 2805338"/>
              <a:gd name="connsiteX2" fmla="*/ 2413461 w 2413461"/>
              <a:gd name="connsiteY2" fmla="*/ 184171 h 2805338"/>
              <a:gd name="connsiteX3" fmla="*/ 2413461 w 2413461"/>
              <a:gd name="connsiteY3" fmla="*/ 2621167 h 2805338"/>
              <a:gd name="connsiteX4" fmla="*/ 2229289 w 2413461"/>
              <a:gd name="connsiteY4" fmla="*/ 2805338 h 2805338"/>
              <a:gd name="connsiteX5" fmla="*/ 184171 w 2413461"/>
              <a:gd name="connsiteY5" fmla="*/ 2805338 h 2805338"/>
              <a:gd name="connsiteX6" fmla="*/ 0 w 2413461"/>
              <a:gd name="connsiteY6" fmla="*/ 2621167 h 2805338"/>
              <a:gd name="connsiteX7" fmla="*/ 0 w 2413461"/>
              <a:gd name="connsiteY7" fmla="*/ 184171 h 2805338"/>
              <a:gd name="connsiteX8" fmla="*/ 184171 w 2413461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1" h="2805338">
                <a:moveTo>
                  <a:pt x="184171" y="0"/>
                </a:moveTo>
                <a:lnTo>
                  <a:pt x="2229289" y="0"/>
                </a:lnTo>
                <a:cubicBezTo>
                  <a:pt x="2331005" y="0"/>
                  <a:pt x="2413461" y="82456"/>
                  <a:pt x="2413461" y="184171"/>
                </a:cubicBezTo>
                <a:lnTo>
                  <a:pt x="2413461" y="2621167"/>
                </a:lnTo>
                <a:cubicBezTo>
                  <a:pt x="2413461" y="2722882"/>
                  <a:pt x="2331005" y="2805338"/>
                  <a:pt x="2229289" y="2805338"/>
                </a:cubicBezTo>
                <a:lnTo>
                  <a:pt x="184171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9F0940-6C60-4400-8944-612A58D9371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3369" y="4655231"/>
            <a:ext cx="1206573" cy="1402669"/>
          </a:xfrm>
          <a:custGeom>
            <a:avLst/>
            <a:gdLst>
              <a:gd name="connsiteX0" fmla="*/ 184172 w 2413460"/>
              <a:gd name="connsiteY0" fmla="*/ 0 h 2805338"/>
              <a:gd name="connsiteX1" fmla="*/ 2229290 w 2413460"/>
              <a:gd name="connsiteY1" fmla="*/ 0 h 2805338"/>
              <a:gd name="connsiteX2" fmla="*/ 2413460 w 2413460"/>
              <a:gd name="connsiteY2" fmla="*/ 184171 h 2805338"/>
              <a:gd name="connsiteX3" fmla="*/ 2413460 w 2413460"/>
              <a:gd name="connsiteY3" fmla="*/ 2621167 h 2805338"/>
              <a:gd name="connsiteX4" fmla="*/ 2229290 w 2413460"/>
              <a:gd name="connsiteY4" fmla="*/ 2805338 h 2805338"/>
              <a:gd name="connsiteX5" fmla="*/ 184172 w 2413460"/>
              <a:gd name="connsiteY5" fmla="*/ 2805338 h 2805338"/>
              <a:gd name="connsiteX6" fmla="*/ 0 w 2413460"/>
              <a:gd name="connsiteY6" fmla="*/ 2621167 h 2805338"/>
              <a:gd name="connsiteX7" fmla="*/ 0 w 2413460"/>
              <a:gd name="connsiteY7" fmla="*/ 184171 h 2805338"/>
              <a:gd name="connsiteX8" fmla="*/ 184172 w 2413460"/>
              <a:gd name="connsiteY8" fmla="*/ 0 h 2805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460" h="2805338">
                <a:moveTo>
                  <a:pt x="184172" y="0"/>
                </a:moveTo>
                <a:lnTo>
                  <a:pt x="2229290" y="0"/>
                </a:lnTo>
                <a:cubicBezTo>
                  <a:pt x="2331004" y="0"/>
                  <a:pt x="2413460" y="82456"/>
                  <a:pt x="2413460" y="184171"/>
                </a:cubicBezTo>
                <a:lnTo>
                  <a:pt x="2413460" y="2621167"/>
                </a:lnTo>
                <a:cubicBezTo>
                  <a:pt x="2413460" y="2722882"/>
                  <a:pt x="2331004" y="2805338"/>
                  <a:pt x="2229290" y="2805338"/>
                </a:cubicBezTo>
                <a:lnTo>
                  <a:pt x="184172" y="2805338"/>
                </a:lnTo>
                <a:cubicBezTo>
                  <a:pt x="82456" y="2805338"/>
                  <a:pt x="0" y="2722882"/>
                  <a:pt x="0" y="2621167"/>
                </a:cubicBezTo>
                <a:lnTo>
                  <a:pt x="0" y="184171"/>
                </a:lnTo>
                <a:cubicBezTo>
                  <a:pt x="0" y="82456"/>
                  <a:pt x="82456" y="0"/>
                  <a:pt x="1841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r>
              <a:rPr lang="en-US"/>
              <a:t>Click icon to add picture,</a:t>
            </a:r>
          </a:p>
          <a:p>
            <a:r>
              <a:rPr lang="en-US"/>
              <a:t>Drag and Drop</a:t>
            </a:r>
          </a:p>
        </p:txBody>
      </p:sp>
    </p:spTree>
    <p:extLst>
      <p:ext uri="{BB962C8B-B14F-4D97-AF65-F5344CB8AC3E}">
        <p14:creationId xmlns:p14="http://schemas.microsoft.com/office/powerpoint/2010/main" val="6174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1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410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66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8348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2" y="1635523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9524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283929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69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1283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323694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6950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8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8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943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5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5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5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63989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056307" y="1"/>
            <a:ext cx="10090512" cy="3744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56307" y="3744001"/>
            <a:ext cx="10090512" cy="20700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0562" y="6259335"/>
            <a:ext cx="179536" cy="18466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86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76990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781978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7"/>
            <a:ext cx="1828118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2642038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211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8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804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9403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2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708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2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807234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1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8860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133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C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127011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146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21780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6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1357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289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540562" y="432000"/>
            <a:ext cx="11121187" cy="1080001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ts val="0"/>
              </a:spcBef>
              <a:defRPr sz="36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40562" y="972000"/>
            <a:ext cx="11121187" cy="540001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7F7F7F"/>
                </a:solidFill>
              </a:defRPr>
            </a:lvl1pPr>
            <a:lvl2pPr marL="746999" indent="-296999">
              <a:buSzPct val="100000"/>
              <a:buChar char="–"/>
              <a:defRPr sz="2200">
                <a:solidFill>
                  <a:srgbClr val="7F7F7F"/>
                </a:solidFill>
              </a:defRPr>
            </a:lvl2pPr>
            <a:lvl3pPr marL="1139999" indent="-330000">
              <a:buSzPct val="100000"/>
              <a:buChar char="–"/>
              <a:defRPr sz="2200">
                <a:solidFill>
                  <a:srgbClr val="7F7F7F"/>
                </a:solidFill>
              </a:defRPr>
            </a:lvl3pPr>
            <a:lvl4pPr marL="1541250" indent="-371250">
              <a:buSzPct val="100000"/>
              <a:buChar char="–"/>
              <a:defRPr sz="2200">
                <a:solidFill>
                  <a:srgbClr val="7F7F7F"/>
                </a:solidFill>
              </a:defRPr>
            </a:lvl4pPr>
            <a:lvl5pPr marL="1901250" indent="-371250">
              <a:buSzPct val="100000"/>
              <a:buChar char="–"/>
              <a:defRPr sz="2200">
                <a:solidFill>
                  <a:srgbClr val="7F7F7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102388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"/>
          <p:cNvSpPr>
            <a:spLocks noGrp="1"/>
          </p:cNvSpPr>
          <p:nvPr>
            <p:ph type="pic" idx="13"/>
          </p:nvPr>
        </p:nvSpPr>
        <p:spPr>
          <a:xfrm>
            <a:off x="0" y="0"/>
            <a:ext cx="12203126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1935216" y="1512000"/>
            <a:ext cx="9726532" cy="429840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rgbClr val="FFFFFF"/>
                </a:solidFill>
              </a:defRPr>
            </a:lvl1pPr>
            <a:lvl2pPr marL="990000" indent="-540000">
              <a:buSzPct val="100000"/>
              <a:buChar char="–"/>
              <a:defRPr sz="4000">
                <a:solidFill>
                  <a:srgbClr val="FFFFFF"/>
                </a:solidFill>
              </a:defRPr>
            </a:lvl2pPr>
            <a:lvl3pPr marL="1409999" indent="-600000">
              <a:buSzPct val="100000"/>
              <a:buChar char="–"/>
              <a:defRPr sz="4000">
                <a:solidFill>
                  <a:srgbClr val="FFFFFF"/>
                </a:solidFill>
              </a:defRPr>
            </a:lvl3pPr>
            <a:lvl4pPr marL="1844999" indent="-674999">
              <a:buSzPct val="100000"/>
              <a:buChar char="–"/>
              <a:defRPr sz="4000">
                <a:solidFill>
                  <a:srgbClr val="FFFFFF"/>
                </a:solidFill>
              </a:defRPr>
            </a:lvl4pPr>
            <a:lvl5pPr marL="2204999" indent="-674999">
              <a:buSzPct val="100000"/>
              <a:buChar char="–"/>
              <a:defRPr sz="4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0408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8333735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64184" y="6591797"/>
            <a:ext cx="179723" cy="184666"/>
          </a:xfr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65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1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11/7/19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>
          <a:xfrm>
            <a:off x="540562" y="6259334"/>
            <a:ext cx="179723" cy="184666"/>
          </a:xfrm>
        </p:spPr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2658-DB5E-304D-AE44-CECC4CFD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8777-8E10-444B-8EE2-B0400C83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5FF98-BD0A-C644-A374-E615820F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E275-4171-EE40-8D8F-57E82A93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5C06-C9DD-4142-8A61-9A992E80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39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und"/>
          <p:cNvSpPr/>
          <p:nvPr userDrawn="1"/>
        </p:nvSpPr>
        <p:spPr bwMode="gray">
          <a:xfrm>
            <a:off x="0" y="0"/>
            <a:ext cx="12192000" cy="581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99" dirty="0"/>
          </a:p>
        </p:txBody>
      </p:sp>
      <p:sp>
        <p:nvSpPr>
          <p:cNvPr id="7" name="Bar"/>
          <p:cNvSpPr/>
          <p:nvPr userDrawn="1"/>
        </p:nvSpPr>
        <p:spPr bwMode="ltGray">
          <a:xfrm>
            <a:off x="0" y="5816600"/>
            <a:ext cx="12192000" cy="1044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99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 bwMode="gray">
          <a:xfrm>
            <a:off x="1055344" y="0"/>
            <a:ext cx="10081312" cy="3744000"/>
          </a:xfr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999"/>
              </a:spcAft>
              <a:defRPr sz="8792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 bwMode="gray">
          <a:xfrm>
            <a:off x="1055344" y="3744000"/>
            <a:ext cx="10081312" cy="2070000"/>
          </a:xfrm>
        </p:spPr>
        <p:txBody>
          <a:bodyPr/>
          <a:lstStyle>
            <a:lvl1pPr marL="0" indent="0" algn="l">
              <a:buNone/>
              <a:defRPr sz="4396">
                <a:solidFill>
                  <a:srgbClr val="B2B2B2"/>
                </a:solidFill>
              </a:defRPr>
            </a:lvl1pPr>
            <a:lvl2pPr marL="456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11/7/19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ckgrund"/>
          <p:cNvSpPr/>
          <p:nvPr userDrawn="1"/>
        </p:nvSpPr>
        <p:spPr bwMode="gray">
          <a:xfrm>
            <a:off x="0" y="0"/>
            <a:ext cx="12192000" cy="5816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99" dirty="0"/>
          </a:p>
        </p:txBody>
      </p:sp>
      <p:sp>
        <p:nvSpPr>
          <p:cNvPr id="7" name="Bar"/>
          <p:cNvSpPr/>
          <p:nvPr userDrawn="1"/>
        </p:nvSpPr>
        <p:spPr bwMode="ltGray">
          <a:xfrm>
            <a:off x="0" y="5816600"/>
            <a:ext cx="12192000" cy="1044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99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 bwMode="gray">
          <a:xfrm>
            <a:off x="1055344" y="0"/>
            <a:ext cx="10081312" cy="3744000"/>
          </a:xfr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999"/>
              </a:spcAft>
              <a:defRPr sz="8792">
                <a:solidFill>
                  <a:srgbClr val="FFFFFF"/>
                </a:solidFill>
                <a:latin typeface="Bebas Neue" panose="020B050602020202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 bwMode="gray">
          <a:xfrm>
            <a:off x="1055344" y="3744000"/>
            <a:ext cx="10081312" cy="2070000"/>
          </a:xfrm>
        </p:spPr>
        <p:txBody>
          <a:bodyPr/>
          <a:lstStyle>
            <a:lvl1pPr marL="0" indent="0" algn="ctr">
              <a:buNone/>
              <a:defRPr sz="4396">
                <a:solidFill>
                  <a:srgbClr val="B2B2B2"/>
                </a:solidFill>
              </a:defRPr>
            </a:lvl1pPr>
            <a:lvl2pPr marL="456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11/7/19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0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1" y="432000"/>
            <a:ext cx="11111046" cy="108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40071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11/7/19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"/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Content"/>
          <p:cNvSpPr>
            <a:spLocks noGrp="1"/>
          </p:cNvSpPr>
          <p:nvPr>
            <p:ph idx="1"/>
          </p:nvPr>
        </p:nvSpPr>
        <p:spPr>
          <a:xfrm>
            <a:off x="1933452" y="1512000"/>
            <a:ext cx="9717665" cy="4298400"/>
          </a:xfrm>
        </p:spPr>
        <p:txBody>
          <a:bodyPr/>
          <a:lstStyle>
            <a:lvl1pPr marL="0" indent="0">
              <a:buNone/>
              <a:defRPr sz="399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>
          <a:xfrm>
            <a:off x="10210930" y="6084000"/>
            <a:ext cx="1440187" cy="360000"/>
          </a:xfrm>
        </p:spPr>
        <p:txBody>
          <a:bodyPr/>
          <a:lstStyle/>
          <a:p>
            <a:fld id="{27FC3DAB-407D-4279-8EB6-232635B61438}" type="datetimeFigureOut">
              <a:rPr lang="en-US" smtClean="0"/>
              <a:t>11/7/19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8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4157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29BD8A-FFFE-7643-877D-A4C698EC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734BA-1F23-0B40-88F3-A02BC19AF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FCB1-46A3-1E4A-A7E3-18827855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878A0-99A2-BC4C-BC36-983099855E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29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60685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F991-6CFD-437B-A030-A88DDDD60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F54B1-5C90-4C71-A752-1E73C904E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90586-D5F8-4EB8-9338-AF8B60B88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09A1-11A7-4C59-A733-057B86D2593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59AFC-F315-4061-8E92-CCF0FB03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1F8BC-1F5C-4077-900A-5159DC7A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35981-CE6F-4888-B590-309E6AB506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5234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095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4B671-04FB-4BF2-A3C9-AA2C3E69CA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41113" y="2094807"/>
            <a:ext cx="4180758" cy="2651760"/>
          </a:xfrm>
          <a:custGeom>
            <a:avLst/>
            <a:gdLst>
              <a:gd name="connsiteX0" fmla="*/ 0 w 8362604"/>
              <a:gd name="connsiteY0" fmla="*/ 0 h 5303520"/>
              <a:gd name="connsiteX1" fmla="*/ 8362604 w 8362604"/>
              <a:gd name="connsiteY1" fmla="*/ 0 h 5303520"/>
              <a:gd name="connsiteX2" fmla="*/ 8362604 w 8362604"/>
              <a:gd name="connsiteY2" fmla="*/ 5303520 h 5303520"/>
              <a:gd name="connsiteX3" fmla="*/ 0 w 8362604"/>
              <a:gd name="connsiteY3" fmla="*/ 530352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2604" h="5303520">
                <a:moveTo>
                  <a:pt x="0" y="0"/>
                </a:moveTo>
                <a:lnTo>
                  <a:pt x="8362604" y="0"/>
                </a:lnTo>
                <a:lnTo>
                  <a:pt x="8362604" y="5303520"/>
                </a:lnTo>
                <a:lnTo>
                  <a:pt x="0" y="530352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350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1E48-0EA6-5F45-B3C2-17B14CA2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9FBB9-9ECD-DB41-871B-87D1BA3E1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46DB-849C-D742-965A-A8313585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70A0E-67A0-6746-818F-007A24EF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E1831-7129-5343-A655-84F523E6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4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113A180-F724-41FE-9C73-4938D5C7B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84515" y="-156137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60CD4A-87FE-40AC-AFBD-D7F9C99F57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65081" y="1302855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1A87CAC-ECB9-4C53-BF71-04AECD02A2B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65081" y="-2730798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FB88B6E-A732-40E0-97CA-F22AED92B6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84515" y="3870622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13DDE8C-881D-4F96-B5B5-30317AE41EF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65081" y="5329613"/>
            <a:ext cx="2344011" cy="3158444"/>
          </a:xfrm>
          <a:custGeom>
            <a:avLst/>
            <a:gdLst>
              <a:gd name="connsiteX0" fmla="*/ 0 w 4688633"/>
              <a:gd name="connsiteY0" fmla="*/ 0 h 6316888"/>
              <a:gd name="connsiteX1" fmla="*/ 4688633 w 4688633"/>
              <a:gd name="connsiteY1" fmla="*/ 0 h 6316888"/>
              <a:gd name="connsiteX2" fmla="*/ 4688633 w 4688633"/>
              <a:gd name="connsiteY2" fmla="*/ 6316888 h 6316888"/>
              <a:gd name="connsiteX3" fmla="*/ 0 w 4688633"/>
              <a:gd name="connsiteY3" fmla="*/ 6316888 h 631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633" h="6316888">
                <a:moveTo>
                  <a:pt x="0" y="0"/>
                </a:moveTo>
                <a:lnTo>
                  <a:pt x="4688633" y="0"/>
                </a:lnTo>
                <a:lnTo>
                  <a:pt x="4688633" y="6316888"/>
                </a:lnTo>
                <a:lnTo>
                  <a:pt x="0" y="631688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91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5" grpId="0" animBg="1"/>
      <p:bldP spid="17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4B5EFF-238C-40C8-BE5C-108DBD4C9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86612" y="2626427"/>
            <a:ext cx="4618177" cy="2930056"/>
          </a:xfrm>
          <a:custGeom>
            <a:avLst/>
            <a:gdLst>
              <a:gd name="connsiteX0" fmla="*/ 0 w 9237556"/>
              <a:gd name="connsiteY0" fmla="*/ 0 h 5860112"/>
              <a:gd name="connsiteX1" fmla="*/ 9237556 w 9237556"/>
              <a:gd name="connsiteY1" fmla="*/ 0 h 5860112"/>
              <a:gd name="connsiteX2" fmla="*/ 9237556 w 9237556"/>
              <a:gd name="connsiteY2" fmla="*/ 5860112 h 5860112"/>
              <a:gd name="connsiteX3" fmla="*/ 0 w 9237556"/>
              <a:gd name="connsiteY3" fmla="*/ 5860112 h 586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7556" h="5860112">
                <a:moveTo>
                  <a:pt x="0" y="0"/>
                </a:moveTo>
                <a:lnTo>
                  <a:pt x="9237556" y="0"/>
                </a:lnTo>
                <a:lnTo>
                  <a:pt x="9237556" y="5860112"/>
                </a:lnTo>
                <a:lnTo>
                  <a:pt x="0" y="586011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B8B193-21A9-4911-ADF6-A6B0D3604D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21200" y="3758964"/>
            <a:ext cx="989829" cy="2054546"/>
          </a:xfrm>
          <a:custGeom>
            <a:avLst/>
            <a:gdLst>
              <a:gd name="connsiteX0" fmla="*/ 237450 w 1979915"/>
              <a:gd name="connsiteY0" fmla="*/ 0 h 4109092"/>
              <a:gd name="connsiteX1" fmla="*/ 410300 w 1979915"/>
              <a:gd name="connsiteY1" fmla="*/ 0 h 4109092"/>
              <a:gd name="connsiteX2" fmla="*/ 445219 w 1979915"/>
              <a:gd name="connsiteY2" fmla="*/ 34956 h 4109092"/>
              <a:gd name="connsiteX3" fmla="*/ 572674 w 1979915"/>
              <a:gd name="connsiteY3" fmla="*/ 162546 h 4109092"/>
              <a:gd name="connsiteX4" fmla="*/ 1407241 w 1979915"/>
              <a:gd name="connsiteY4" fmla="*/ 162546 h 4109092"/>
              <a:gd name="connsiteX5" fmla="*/ 1534696 w 1979915"/>
              <a:gd name="connsiteY5" fmla="*/ 34956 h 4109092"/>
              <a:gd name="connsiteX6" fmla="*/ 1569615 w 1979915"/>
              <a:gd name="connsiteY6" fmla="*/ 0 h 4109092"/>
              <a:gd name="connsiteX7" fmla="*/ 1742465 w 1979915"/>
              <a:gd name="connsiteY7" fmla="*/ 0 h 4109092"/>
              <a:gd name="connsiteX8" fmla="*/ 1979915 w 1979915"/>
              <a:gd name="connsiteY8" fmla="*/ 239449 h 4109092"/>
              <a:gd name="connsiteX9" fmla="*/ 1979915 w 1979915"/>
              <a:gd name="connsiteY9" fmla="*/ 3869643 h 4109092"/>
              <a:gd name="connsiteX10" fmla="*/ 1742465 w 1979915"/>
              <a:gd name="connsiteY10" fmla="*/ 4109092 h 4109092"/>
              <a:gd name="connsiteX11" fmla="*/ 237450 w 1979915"/>
              <a:gd name="connsiteY11" fmla="*/ 4109092 h 4109092"/>
              <a:gd name="connsiteX12" fmla="*/ 0 w 1979915"/>
              <a:gd name="connsiteY12" fmla="*/ 3869643 h 4109092"/>
              <a:gd name="connsiteX13" fmla="*/ 0 w 1979915"/>
              <a:gd name="connsiteY13" fmla="*/ 239449 h 4109092"/>
              <a:gd name="connsiteX14" fmla="*/ 237450 w 1979915"/>
              <a:gd name="connsiteY14" fmla="*/ 0 h 4109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9915" h="4109092">
                <a:moveTo>
                  <a:pt x="237450" y="0"/>
                </a:moveTo>
                <a:cubicBezTo>
                  <a:pt x="237450" y="0"/>
                  <a:pt x="237450" y="0"/>
                  <a:pt x="410300" y="0"/>
                </a:cubicBezTo>
                <a:cubicBezTo>
                  <a:pt x="429506" y="0"/>
                  <a:pt x="445219" y="15730"/>
                  <a:pt x="445219" y="34956"/>
                </a:cubicBezTo>
                <a:cubicBezTo>
                  <a:pt x="445219" y="106616"/>
                  <a:pt x="501090" y="162546"/>
                  <a:pt x="572674" y="162546"/>
                </a:cubicBezTo>
                <a:cubicBezTo>
                  <a:pt x="572674" y="162546"/>
                  <a:pt x="572674" y="162546"/>
                  <a:pt x="1407241" y="162546"/>
                </a:cubicBezTo>
                <a:cubicBezTo>
                  <a:pt x="1477080" y="162546"/>
                  <a:pt x="1534696" y="106616"/>
                  <a:pt x="1534696" y="34956"/>
                </a:cubicBezTo>
                <a:cubicBezTo>
                  <a:pt x="1534696" y="15730"/>
                  <a:pt x="1550410" y="0"/>
                  <a:pt x="1569615" y="0"/>
                </a:cubicBezTo>
                <a:cubicBezTo>
                  <a:pt x="1569615" y="0"/>
                  <a:pt x="1569615" y="0"/>
                  <a:pt x="1742465" y="0"/>
                </a:cubicBezTo>
                <a:cubicBezTo>
                  <a:pt x="1873412" y="0"/>
                  <a:pt x="1978169" y="106616"/>
                  <a:pt x="1979915" y="239449"/>
                </a:cubicBezTo>
                <a:cubicBezTo>
                  <a:pt x="1979915" y="239449"/>
                  <a:pt x="1979915" y="239449"/>
                  <a:pt x="1979915" y="3869643"/>
                </a:cubicBezTo>
                <a:cubicBezTo>
                  <a:pt x="1978169" y="4002476"/>
                  <a:pt x="1873412" y="4109092"/>
                  <a:pt x="1742465" y="4109092"/>
                </a:cubicBezTo>
                <a:cubicBezTo>
                  <a:pt x="1742465" y="4109092"/>
                  <a:pt x="1742465" y="4109092"/>
                  <a:pt x="237450" y="4109092"/>
                </a:cubicBezTo>
                <a:cubicBezTo>
                  <a:pt x="106503" y="4109092"/>
                  <a:pt x="0" y="4000728"/>
                  <a:pt x="0" y="3869643"/>
                </a:cubicBezTo>
                <a:cubicBezTo>
                  <a:pt x="0" y="3869643"/>
                  <a:pt x="0" y="3869643"/>
                  <a:pt x="0" y="239449"/>
                </a:cubicBezTo>
                <a:cubicBezTo>
                  <a:pt x="0" y="108364"/>
                  <a:pt x="106503" y="0"/>
                  <a:pt x="237450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12EAB8-FC4C-4BF1-ABD1-C6F7F35FB7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61187" y="3306316"/>
            <a:ext cx="1767618" cy="2381781"/>
          </a:xfrm>
          <a:custGeom>
            <a:avLst/>
            <a:gdLst>
              <a:gd name="connsiteX0" fmla="*/ 0 w 3535696"/>
              <a:gd name="connsiteY0" fmla="*/ 0 h 4763562"/>
              <a:gd name="connsiteX1" fmla="*/ 3535696 w 3535696"/>
              <a:gd name="connsiteY1" fmla="*/ 0 h 4763562"/>
              <a:gd name="connsiteX2" fmla="*/ 3535696 w 3535696"/>
              <a:gd name="connsiteY2" fmla="*/ 4763562 h 4763562"/>
              <a:gd name="connsiteX3" fmla="*/ 0 w 3535696"/>
              <a:gd name="connsiteY3" fmla="*/ 4763562 h 476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5696" h="4763562">
                <a:moveTo>
                  <a:pt x="0" y="0"/>
                </a:moveTo>
                <a:lnTo>
                  <a:pt x="3535696" y="0"/>
                </a:lnTo>
                <a:lnTo>
                  <a:pt x="3535696" y="4763562"/>
                </a:lnTo>
                <a:lnTo>
                  <a:pt x="0" y="476356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18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CBF66C0-0EAC-492F-A28F-DB86D5A3ACB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05267" y="1529578"/>
            <a:ext cx="3417157" cy="7092850"/>
          </a:xfrm>
          <a:custGeom>
            <a:avLst/>
            <a:gdLst>
              <a:gd name="connsiteX0" fmla="*/ 819742 w 6835203"/>
              <a:gd name="connsiteY0" fmla="*/ 0 h 14185700"/>
              <a:gd name="connsiteX1" fmla="*/ 1416466 w 6835203"/>
              <a:gd name="connsiteY1" fmla="*/ 0 h 14185700"/>
              <a:gd name="connsiteX2" fmla="*/ 1537016 w 6835203"/>
              <a:gd name="connsiteY2" fmla="*/ 120678 h 14185700"/>
              <a:gd name="connsiteX3" fmla="*/ 1977025 w 6835203"/>
              <a:gd name="connsiteY3" fmla="*/ 561153 h 14185700"/>
              <a:gd name="connsiteX4" fmla="*/ 4858178 w 6835203"/>
              <a:gd name="connsiteY4" fmla="*/ 561153 h 14185700"/>
              <a:gd name="connsiteX5" fmla="*/ 5298186 w 6835203"/>
              <a:gd name="connsiteY5" fmla="*/ 120678 h 14185700"/>
              <a:gd name="connsiteX6" fmla="*/ 5418737 w 6835203"/>
              <a:gd name="connsiteY6" fmla="*/ 0 h 14185700"/>
              <a:gd name="connsiteX7" fmla="*/ 6015461 w 6835203"/>
              <a:gd name="connsiteY7" fmla="*/ 0 h 14185700"/>
              <a:gd name="connsiteX8" fmla="*/ 6835203 w 6835203"/>
              <a:gd name="connsiteY8" fmla="*/ 826644 h 14185700"/>
              <a:gd name="connsiteX9" fmla="*/ 6835203 w 6835203"/>
              <a:gd name="connsiteY9" fmla="*/ 13359055 h 14185700"/>
              <a:gd name="connsiteX10" fmla="*/ 6015461 w 6835203"/>
              <a:gd name="connsiteY10" fmla="*/ 14185700 h 14185700"/>
              <a:gd name="connsiteX11" fmla="*/ 819742 w 6835203"/>
              <a:gd name="connsiteY11" fmla="*/ 14185700 h 14185700"/>
              <a:gd name="connsiteX12" fmla="*/ 0 w 6835203"/>
              <a:gd name="connsiteY12" fmla="*/ 13359055 h 14185700"/>
              <a:gd name="connsiteX13" fmla="*/ 0 w 6835203"/>
              <a:gd name="connsiteY13" fmla="*/ 826644 h 14185700"/>
              <a:gd name="connsiteX14" fmla="*/ 819742 w 6835203"/>
              <a:gd name="connsiteY14" fmla="*/ 0 h 1418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203" h="14185700">
                <a:moveTo>
                  <a:pt x="819742" y="0"/>
                </a:moveTo>
                <a:cubicBezTo>
                  <a:pt x="819742" y="0"/>
                  <a:pt x="819742" y="0"/>
                  <a:pt x="1416466" y="0"/>
                </a:cubicBezTo>
                <a:cubicBezTo>
                  <a:pt x="1482769" y="0"/>
                  <a:pt x="1537016" y="54305"/>
                  <a:pt x="1537016" y="120678"/>
                </a:cubicBezTo>
                <a:cubicBezTo>
                  <a:pt x="1537016" y="368068"/>
                  <a:pt x="1729897" y="561153"/>
                  <a:pt x="1977025" y="561153"/>
                </a:cubicBezTo>
                <a:cubicBezTo>
                  <a:pt x="1977025" y="561153"/>
                  <a:pt x="1977025" y="561153"/>
                  <a:pt x="4858178" y="561153"/>
                </a:cubicBezTo>
                <a:cubicBezTo>
                  <a:pt x="5099278" y="561153"/>
                  <a:pt x="5298186" y="368068"/>
                  <a:pt x="5298186" y="120678"/>
                </a:cubicBezTo>
                <a:cubicBezTo>
                  <a:pt x="5298186" y="54305"/>
                  <a:pt x="5352434" y="0"/>
                  <a:pt x="5418737" y="0"/>
                </a:cubicBezTo>
                <a:cubicBezTo>
                  <a:pt x="5418737" y="0"/>
                  <a:pt x="5418737" y="0"/>
                  <a:pt x="6015461" y="0"/>
                </a:cubicBezTo>
                <a:cubicBezTo>
                  <a:pt x="6467524" y="0"/>
                  <a:pt x="6829176" y="368068"/>
                  <a:pt x="6835203" y="826644"/>
                </a:cubicBezTo>
                <a:cubicBezTo>
                  <a:pt x="6835203" y="826644"/>
                  <a:pt x="6835203" y="826644"/>
                  <a:pt x="6835203" y="13359055"/>
                </a:cubicBezTo>
                <a:cubicBezTo>
                  <a:pt x="6829176" y="13817632"/>
                  <a:pt x="6467524" y="14185700"/>
                  <a:pt x="6015461" y="14185700"/>
                </a:cubicBezTo>
                <a:cubicBezTo>
                  <a:pt x="6015461" y="14185700"/>
                  <a:pt x="6015461" y="14185700"/>
                  <a:pt x="819742" y="14185700"/>
                </a:cubicBezTo>
                <a:cubicBezTo>
                  <a:pt x="367678" y="14185700"/>
                  <a:pt x="0" y="13811596"/>
                  <a:pt x="0" y="13359055"/>
                </a:cubicBezTo>
                <a:cubicBezTo>
                  <a:pt x="0" y="13359055"/>
                  <a:pt x="0" y="13359055"/>
                  <a:pt x="0" y="826644"/>
                </a:cubicBezTo>
                <a:cubicBezTo>
                  <a:pt x="0" y="374102"/>
                  <a:pt x="367678" y="0"/>
                  <a:pt x="819742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2205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259CB-2195-4F6E-9097-B58EE3CF04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191869" y="2226758"/>
            <a:ext cx="8822445" cy="5270646"/>
          </a:xfrm>
          <a:custGeom>
            <a:avLst/>
            <a:gdLst>
              <a:gd name="connsiteX0" fmla="*/ 0 w 17647188"/>
              <a:gd name="connsiteY0" fmla="*/ 0 h 10541292"/>
              <a:gd name="connsiteX1" fmla="*/ 17647188 w 17647188"/>
              <a:gd name="connsiteY1" fmla="*/ 0 h 10541292"/>
              <a:gd name="connsiteX2" fmla="*/ 17647188 w 17647188"/>
              <a:gd name="connsiteY2" fmla="*/ 10541292 h 10541292"/>
              <a:gd name="connsiteX3" fmla="*/ 0 w 17647188"/>
              <a:gd name="connsiteY3" fmla="*/ 10541292 h 10541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7188" h="10541292">
                <a:moveTo>
                  <a:pt x="0" y="0"/>
                </a:moveTo>
                <a:lnTo>
                  <a:pt x="17647188" y="0"/>
                </a:lnTo>
                <a:lnTo>
                  <a:pt x="17647188" y="10541292"/>
                </a:lnTo>
                <a:lnTo>
                  <a:pt x="0" y="1054129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EADC5E-6949-4E34-8F9C-B5ED064D9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38835" y="2783712"/>
            <a:ext cx="2048311" cy="4252614"/>
          </a:xfrm>
          <a:custGeom>
            <a:avLst/>
            <a:gdLst>
              <a:gd name="connsiteX0" fmla="*/ 491457 w 4097155"/>
              <a:gd name="connsiteY0" fmla="*/ 0 h 8505228"/>
              <a:gd name="connsiteX1" fmla="*/ 847688 w 4097155"/>
              <a:gd name="connsiteY1" fmla="*/ 0 h 8505228"/>
              <a:gd name="connsiteX2" fmla="*/ 920346 w 4097155"/>
              <a:gd name="connsiteY2" fmla="*/ 73444 h 8505228"/>
              <a:gd name="connsiteX3" fmla="*/ 1182725 w 4097155"/>
              <a:gd name="connsiteY3" fmla="*/ 338658 h 8505228"/>
              <a:gd name="connsiteX4" fmla="*/ 2912412 w 4097155"/>
              <a:gd name="connsiteY4" fmla="*/ 338658 h 8505228"/>
              <a:gd name="connsiteX5" fmla="*/ 3174791 w 4097155"/>
              <a:gd name="connsiteY5" fmla="*/ 73444 h 8505228"/>
              <a:gd name="connsiteX6" fmla="*/ 3247449 w 4097155"/>
              <a:gd name="connsiteY6" fmla="*/ 0 h 8505228"/>
              <a:gd name="connsiteX7" fmla="*/ 3604689 w 4097155"/>
              <a:gd name="connsiteY7" fmla="*/ 0 h 8505228"/>
              <a:gd name="connsiteX8" fmla="*/ 4097155 w 4097155"/>
              <a:gd name="connsiteY8" fmla="*/ 494727 h 8505228"/>
              <a:gd name="connsiteX9" fmla="*/ 4097155 w 4097155"/>
              <a:gd name="connsiteY9" fmla="*/ 8010502 h 8505228"/>
              <a:gd name="connsiteX10" fmla="*/ 3604689 w 4097155"/>
              <a:gd name="connsiteY10" fmla="*/ 8505228 h 8505228"/>
              <a:gd name="connsiteX11" fmla="*/ 491457 w 4097155"/>
              <a:gd name="connsiteY11" fmla="*/ 8505228 h 8505228"/>
              <a:gd name="connsiteX12" fmla="*/ 0 w 4097155"/>
              <a:gd name="connsiteY12" fmla="*/ 8008462 h 8505228"/>
              <a:gd name="connsiteX13" fmla="*/ 0 w 4097155"/>
              <a:gd name="connsiteY13" fmla="*/ 497788 h 8505228"/>
              <a:gd name="connsiteX14" fmla="*/ 491457 w 4097155"/>
              <a:gd name="connsiteY14" fmla="*/ 0 h 85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97155" h="8505228">
                <a:moveTo>
                  <a:pt x="491457" y="0"/>
                </a:moveTo>
                <a:cubicBezTo>
                  <a:pt x="491457" y="0"/>
                  <a:pt x="491457" y="0"/>
                  <a:pt x="847688" y="0"/>
                </a:cubicBezTo>
                <a:cubicBezTo>
                  <a:pt x="888053" y="0"/>
                  <a:pt x="920346" y="33662"/>
                  <a:pt x="920346" y="73444"/>
                </a:cubicBezTo>
                <a:cubicBezTo>
                  <a:pt x="920346" y="220332"/>
                  <a:pt x="1037407" y="338658"/>
                  <a:pt x="1182725" y="338658"/>
                </a:cubicBezTo>
                <a:cubicBezTo>
                  <a:pt x="1182725" y="338658"/>
                  <a:pt x="1182725" y="338658"/>
                  <a:pt x="2912412" y="338658"/>
                </a:cubicBezTo>
                <a:cubicBezTo>
                  <a:pt x="3057728" y="338658"/>
                  <a:pt x="3174791" y="220332"/>
                  <a:pt x="3174791" y="73444"/>
                </a:cubicBezTo>
                <a:cubicBezTo>
                  <a:pt x="3174791" y="33662"/>
                  <a:pt x="3208093" y="0"/>
                  <a:pt x="3247449" y="0"/>
                </a:cubicBezTo>
                <a:cubicBezTo>
                  <a:pt x="3247449" y="0"/>
                  <a:pt x="3247449" y="0"/>
                  <a:pt x="3604689" y="0"/>
                </a:cubicBezTo>
                <a:cubicBezTo>
                  <a:pt x="3875141" y="0"/>
                  <a:pt x="4095137" y="221352"/>
                  <a:pt x="4097155" y="494727"/>
                </a:cubicBezTo>
                <a:cubicBezTo>
                  <a:pt x="4097155" y="494727"/>
                  <a:pt x="4097155" y="494727"/>
                  <a:pt x="4097155" y="8010502"/>
                </a:cubicBezTo>
                <a:cubicBezTo>
                  <a:pt x="4095137" y="8283876"/>
                  <a:pt x="3875141" y="8505228"/>
                  <a:pt x="3604689" y="8505228"/>
                </a:cubicBezTo>
                <a:cubicBezTo>
                  <a:pt x="3604689" y="8505228"/>
                  <a:pt x="3604689" y="8505228"/>
                  <a:pt x="491457" y="8505228"/>
                </a:cubicBezTo>
                <a:cubicBezTo>
                  <a:pt x="219995" y="8505228"/>
                  <a:pt x="0" y="8282856"/>
                  <a:pt x="0" y="8008462"/>
                </a:cubicBezTo>
                <a:cubicBezTo>
                  <a:pt x="0" y="8008462"/>
                  <a:pt x="0" y="8008462"/>
                  <a:pt x="0" y="497788"/>
                </a:cubicBezTo>
                <a:cubicBezTo>
                  <a:pt x="0" y="223391"/>
                  <a:pt x="219995" y="0"/>
                  <a:pt x="491457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550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8036E25-B8DE-4A4F-92C9-8B174C4095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18000000">
            <a:off x="1294199" y="2808507"/>
            <a:ext cx="5456300" cy="7350189"/>
          </a:xfrm>
          <a:custGeom>
            <a:avLst/>
            <a:gdLst>
              <a:gd name="connsiteX0" fmla="*/ 10912598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8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6CDAD3-6FA8-4842-8F92-9C214B8F2C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18000000">
            <a:off x="6227506" y="-2030194"/>
            <a:ext cx="5456300" cy="7350189"/>
          </a:xfrm>
          <a:custGeom>
            <a:avLst/>
            <a:gdLst>
              <a:gd name="connsiteX0" fmla="*/ 10912599 w 10912599"/>
              <a:gd name="connsiteY0" fmla="*/ 0 h 14702293"/>
              <a:gd name="connsiteX1" fmla="*/ 10912599 w 10912599"/>
              <a:gd name="connsiteY1" fmla="*/ 14702293 h 14702293"/>
              <a:gd name="connsiteX2" fmla="*/ 0 w 10912599"/>
              <a:gd name="connsiteY2" fmla="*/ 14702292 h 14702293"/>
              <a:gd name="connsiteX3" fmla="*/ 0 w 10912599"/>
              <a:gd name="connsiteY3" fmla="*/ 1 h 1470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2599" h="14702293">
                <a:moveTo>
                  <a:pt x="10912599" y="0"/>
                </a:moveTo>
                <a:lnTo>
                  <a:pt x="10912599" y="14702293"/>
                </a:lnTo>
                <a:lnTo>
                  <a:pt x="0" y="14702292"/>
                </a:lnTo>
                <a:lnTo>
                  <a:pt x="0" y="1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6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4007A4B-E846-4041-B98F-32177C9A5EF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92833" y="3841994"/>
            <a:ext cx="6988114" cy="5161705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6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9F916D3A-D31D-422A-A6C2-665376B1BA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0"/>
            <a:ext cx="5314259" cy="6858000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553382-31E9-4CA2-A874-9E5D59C5803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8703" y="1219994"/>
            <a:ext cx="2060307" cy="4277519"/>
          </a:xfrm>
          <a:custGeom>
            <a:avLst/>
            <a:gdLst>
              <a:gd name="connsiteX0" fmla="*/ 494335 w 4121150"/>
              <a:gd name="connsiteY0" fmla="*/ 0 h 8555038"/>
              <a:gd name="connsiteX1" fmla="*/ 852652 w 4121150"/>
              <a:gd name="connsiteY1" fmla="*/ 0 h 8555038"/>
              <a:gd name="connsiteX2" fmla="*/ 925736 w 4121150"/>
              <a:gd name="connsiteY2" fmla="*/ 73874 h 8555038"/>
              <a:gd name="connsiteX3" fmla="*/ 1189652 w 4121150"/>
              <a:gd name="connsiteY3" fmla="*/ 340642 h 8555038"/>
              <a:gd name="connsiteX4" fmla="*/ 2929468 w 4121150"/>
              <a:gd name="connsiteY4" fmla="*/ 340642 h 8555038"/>
              <a:gd name="connsiteX5" fmla="*/ 3193384 w 4121150"/>
              <a:gd name="connsiteY5" fmla="*/ 73874 h 8555038"/>
              <a:gd name="connsiteX6" fmla="*/ 3266468 w 4121150"/>
              <a:gd name="connsiteY6" fmla="*/ 0 h 8555038"/>
              <a:gd name="connsiteX7" fmla="*/ 3625800 w 4121150"/>
              <a:gd name="connsiteY7" fmla="*/ 0 h 8555038"/>
              <a:gd name="connsiteX8" fmla="*/ 4121150 w 4121150"/>
              <a:gd name="connsiteY8" fmla="*/ 497625 h 8555038"/>
              <a:gd name="connsiteX9" fmla="*/ 4121150 w 4121150"/>
              <a:gd name="connsiteY9" fmla="*/ 8057414 h 8555038"/>
              <a:gd name="connsiteX10" fmla="*/ 3625800 w 4121150"/>
              <a:gd name="connsiteY10" fmla="*/ 8555038 h 8555038"/>
              <a:gd name="connsiteX11" fmla="*/ 494335 w 4121150"/>
              <a:gd name="connsiteY11" fmla="*/ 8555038 h 8555038"/>
              <a:gd name="connsiteX12" fmla="*/ 0 w 4121150"/>
              <a:gd name="connsiteY12" fmla="*/ 8055362 h 8555038"/>
              <a:gd name="connsiteX13" fmla="*/ 0 w 4121150"/>
              <a:gd name="connsiteY13" fmla="*/ 500703 h 8555038"/>
              <a:gd name="connsiteX14" fmla="*/ 494335 w 4121150"/>
              <a:gd name="connsiteY14" fmla="*/ 0 h 85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21150" h="8555038">
                <a:moveTo>
                  <a:pt x="494335" y="0"/>
                </a:moveTo>
                <a:cubicBezTo>
                  <a:pt x="494335" y="0"/>
                  <a:pt x="494335" y="0"/>
                  <a:pt x="852652" y="0"/>
                </a:cubicBezTo>
                <a:cubicBezTo>
                  <a:pt x="893254" y="0"/>
                  <a:pt x="925736" y="33859"/>
                  <a:pt x="925736" y="73874"/>
                </a:cubicBezTo>
                <a:cubicBezTo>
                  <a:pt x="925736" y="221623"/>
                  <a:pt x="1043483" y="340642"/>
                  <a:pt x="1189652" y="340642"/>
                </a:cubicBezTo>
                <a:cubicBezTo>
                  <a:pt x="1189652" y="340642"/>
                  <a:pt x="1189652" y="340642"/>
                  <a:pt x="2929468" y="340642"/>
                </a:cubicBezTo>
                <a:cubicBezTo>
                  <a:pt x="3075636" y="340642"/>
                  <a:pt x="3193384" y="221623"/>
                  <a:pt x="3193384" y="73874"/>
                </a:cubicBezTo>
                <a:cubicBezTo>
                  <a:pt x="3193384" y="33859"/>
                  <a:pt x="3226881" y="0"/>
                  <a:pt x="3266468" y="0"/>
                </a:cubicBezTo>
                <a:cubicBezTo>
                  <a:pt x="3266468" y="0"/>
                  <a:pt x="3266468" y="0"/>
                  <a:pt x="3625800" y="0"/>
                </a:cubicBezTo>
                <a:cubicBezTo>
                  <a:pt x="3897836" y="0"/>
                  <a:pt x="4119120" y="222649"/>
                  <a:pt x="4121150" y="497625"/>
                </a:cubicBezTo>
                <a:cubicBezTo>
                  <a:pt x="4121150" y="497625"/>
                  <a:pt x="4121150" y="497625"/>
                  <a:pt x="4121150" y="8057414"/>
                </a:cubicBezTo>
                <a:cubicBezTo>
                  <a:pt x="4119120" y="8332390"/>
                  <a:pt x="3897836" y="8555038"/>
                  <a:pt x="3625800" y="8555038"/>
                </a:cubicBezTo>
                <a:cubicBezTo>
                  <a:pt x="3625800" y="8555038"/>
                  <a:pt x="3625800" y="8555038"/>
                  <a:pt x="494335" y="8555038"/>
                </a:cubicBezTo>
                <a:cubicBezTo>
                  <a:pt x="221283" y="8555038"/>
                  <a:pt x="0" y="8331364"/>
                  <a:pt x="0" y="8055362"/>
                </a:cubicBezTo>
                <a:cubicBezTo>
                  <a:pt x="0" y="8055362"/>
                  <a:pt x="0" y="8055362"/>
                  <a:pt x="0" y="500703"/>
                </a:cubicBezTo>
                <a:cubicBezTo>
                  <a:pt x="0" y="224700"/>
                  <a:pt x="221283" y="0"/>
                  <a:pt x="494335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8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88DE0D-594F-4FB2-9C6A-9AA9D524F30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069047" y="1910891"/>
            <a:ext cx="6261901" cy="3016888"/>
          </a:xfrm>
          <a:custGeom>
            <a:avLst/>
            <a:gdLst>
              <a:gd name="connsiteX0" fmla="*/ 731576 w 12525433"/>
              <a:gd name="connsiteY0" fmla="*/ 0 h 6033776"/>
              <a:gd name="connsiteX1" fmla="*/ 11792355 w 12525433"/>
              <a:gd name="connsiteY1" fmla="*/ 0 h 6033776"/>
              <a:gd name="connsiteX2" fmla="*/ 12525433 w 12525433"/>
              <a:gd name="connsiteY2" fmla="*/ 723756 h 6033776"/>
              <a:gd name="connsiteX3" fmla="*/ 12525433 w 12525433"/>
              <a:gd name="connsiteY3" fmla="*/ 1248369 h 6033776"/>
              <a:gd name="connsiteX4" fmla="*/ 12417275 w 12525433"/>
              <a:gd name="connsiteY4" fmla="*/ 1355371 h 6033776"/>
              <a:gd name="connsiteX5" fmla="*/ 12026699 w 12525433"/>
              <a:gd name="connsiteY5" fmla="*/ 1741770 h 6033776"/>
              <a:gd name="connsiteX6" fmla="*/ 12026699 w 12525433"/>
              <a:gd name="connsiteY6" fmla="*/ 4289035 h 6033776"/>
              <a:gd name="connsiteX7" fmla="*/ 12417275 w 12525433"/>
              <a:gd name="connsiteY7" fmla="*/ 4675434 h 6033776"/>
              <a:gd name="connsiteX8" fmla="*/ 12525433 w 12525433"/>
              <a:gd name="connsiteY8" fmla="*/ 4782436 h 6033776"/>
              <a:gd name="connsiteX9" fmla="*/ 12525433 w 12525433"/>
              <a:gd name="connsiteY9" fmla="*/ 5308534 h 6033776"/>
              <a:gd name="connsiteX10" fmla="*/ 11796861 w 12525433"/>
              <a:gd name="connsiteY10" fmla="*/ 6033776 h 6033776"/>
              <a:gd name="connsiteX11" fmla="*/ 728571 w 12525433"/>
              <a:gd name="connsiteY11" fmla="*/ 6033776 h 6033776"/>
              <a:gd name="connsiteX12" fmla="*/ 0 w 12525433"/>
              <a:gd name="connsiteY12" fmla="*/ 5308534 h 6033776"/>
              <a:gd name="connsiteX13" fmla="*/ 0 w 12525433"/>
              <a:gd name="connsiteY13" fmla="*/ 723756 h 6033776"/>
              <a:gd name="connsiteX14" fmla="*/ 731576 w 12525433"/>
              <a:gd name="connsiteY14" fmla="*/ 0 h 603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525433" h="6033776">
                <a:moveTo>
                  <a:pt x="731576" y="0"/>
                </a:moveTo>
                <a:cubicBezTo>
                  <a:pt x="731576" y="0"/>
                  <a:pt x="731576" y="0"/>
                  <a:pt x="11792355" y="0"/>
                </a:cubicBezTo>
                <a:cubicBezTo>
                  <a:pt x="12196451" y="0"/>
                  <a:pt x="12525433" y="323981"/>
                  <a:pt x="12525433" y="723756"/>
                </a:cubicBezTo>
                <a:cubicBezTo>
                  <a:pt x="12525433" y="723756"/>
                  <a:pt x="12525433" y="723756"/>
                  <a:pt x="12525433" y="1248369"/>
                </a:cubicBezTo>
                <a:cubicBezTo>
                  <a:pt x="12525433" y="1307814"/>
                  <a:pt x="12475861" y="1355371"/>
                  <a:pt x="12417275" y="1355371"/>
                </a:cubicBezTo>
                <a:cubicBezTo>
                  <a:pt x="12200955" y="1355371"/>
                  <a:pt x="12026699" y="1527764"/>
                  <a:pt x="12026699" y="1741770"/>
                </a:cubicBezTo>
                <a:cubicBezTo>
                  <a:pt x="12026699" y="1741770"/>
                  <a:pt x="12026699" y="1741770"/>
                  <a:pt x="12026699" y="4289035"/>
                </a:cubicBezTo>
                <a:cubicBezTo>
                  <a:pt x="12026699" y="4503040"/>
                  <a:pt x="12200955" y="4675434"/>
                  <a:pt x="12417275" y="4675434"/>
                </a:cubicBezTo>
                <a:cubicBezTo>
                  <a:pt x="12475861" y="4675434"/>
                  <a:pt x="12525433" y="4724477"/>
                  <a:pt x="12525433" y="4782436"/>
                </a:cubicBezTo>
                <a:cubicBezTo>
                  <a:pt x="12525433" y="4782436"/>
                  <a:pt x="12525433" y="4782436"/>
                  <a:pt x="12525433" y="5308534"/>
                </a:cubicBezTo>
                <a:cubicBezTo>
                  <a:pt x="12525433" y="5706822"/>
                  <a:pt x="12199453" y="6030804"/>
                  <a:pt x="11796861" y="6033776"/>
                </a:cubicBezTo>
                <a:cubicBezTo>
                  <a:pt x="11796861" y="6033776"/>
                  <a:pt x="11796861" y="6033776"/>
                  <a:pt x="728571" y="6033776"/>
                </a:cubicBezTo>
                <a:cubicBezTo>
                  <a:pt x="325979" y="6030804"/>
                  <a:pt x="0" y="5706822"/>
                  <a:pt x="0" y="5308534"/>
                </a:cubicBezTo>
                <a:cubicBezTo>
                  <a:pt x="0" y="5308534"/>
                  <a:pt x="0" y="5308534"/>
                  <a:pt x="0" y="723756"/>
                </a:cubicBezTo>
                <a:cubicBezTo>
                  <a:pt x="0" y="323981"/>
                  <a:pt x="327481" y="0"/>
                  <a:pt x="731576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521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1FAD4B-9998-4B20-903F-710F07EA384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-620171" y="1350566"/>
            <a:ext cx="6146794" cy="3904457"/>
          </a:xfrm>
          <a:custGeom>
            <a:avLst/>
            <a:gdLst>
              <a:gd name="connsiteX0" fmla="*/ 95034 w 12295188"/>
              <a:gd name="connsiteY0" fmla="*/ 0 h 7808913"/>
              <a:gd name="connsiteX1" fmla="*/ 12200154 w 12295188"/>
              <a:gd name="connsiteY1" fmla="*/ 0 h 7808913"/>
              <a:gd name="connsiteX2" fmla="*/ 12295188 w 12295188"/>
              <a:gd name="connsiteY2" fmla="*/ 95034 h 7808913"/>
              <a:gd name="connsiteX3" fmla="*/ 12295188 w 12295188"/>
              <a:gd name="connsiteY3" fmla="*/ 7713879 h 7808913"/>
              <a:gd name="connsiteX4" fmla="*/ 12200154 w 12295188"/>
              <a:gd name="connsiteY4" fmla="*/ 7808913 h 7808913"/>
              <a:gd name="connsiteX5" fmla="*/ 95034 w 12295188"/>
              <a:gd name="connsiteY5" fmla="*/ 7808913 h 7808913"/>
              <a:gd name="connsiteX6" fmla="*/ 0 w 12295188"/>
              <a:gd name="connsiteY6" fmla="*/ 7713879 h 7808913"/>
              <a:gd name="connsiteX7" fmla="*/ 0 w 12295188"/>
              <a:gd name="connsiteY7" fmla="*/ 95034 h 7808913"/>
              <a:gd name="connsiteX8" fmla="*/ 95034 w 12295188"/>
              <a:gd name="connsiteY8" fmla="*/ 0 h 780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5188" h="7808913">
                <a:moveTo>
                  <a:pt x="95034" y="0"/>
                </a:moveTo>
                <a:lnTo>
                  <a:pt x="12200154" y="0"/>
                </a:lnTo>
                <a:cubicBezTo>
                  <a:pt x="12252640" y="0"/>
                  <a:pt x="12295188" y="42548"/>
                  <a:pt x="12295188" y="95034"/>
                </a:cubicBezTo>
                <a:lnTo>
                  <a:pt x="12295188" y="7713879"/>
                </a:lnTo>
                <a:cubicBezTo>
                  <a:pt x="12295188" y="7766365"/>
                  <a:pt x="12252640" y="7808913"/>
                  <a:pt x="12200154" y="7808913"/>
                </a:cubicBezTo>
                <a:lnTo>
                  <a:pt x="95034" y="7808913"/>
                </a:lnTo>
                <a:cubicBezTo>
                  <a:pt x="42548" y="7808913"/>
                  <a:pt x="0" y="7766365"/>
                  <a:pt x="0" y="7713879"/>
                </a:cubicBezTo>
                <a:lnTo>
                  <a:pt x="0" y="95034"/>
                </a:lnTo>
                <a:cubicBezTo>
                  <a:pt x="0" y="42548"/>
                  <a:pt x="42548" y="0"/>
                  <a:pt x="95034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6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EA30-A00E-0749-AA2A-6B2F28F0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CF9BB-1F30-6E4D-B252-623F91C999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00EB8-0F21-0C4E-9C4F-31A31AC7B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AF2E2-D298-2D4A-B1CA-537DB743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C4DB1-48C4-AE42-B93B-8D8DFB5A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582E0-236A-1F4D-8C89-E4A697CD6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3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A08130-B068-46E2-BA14-A39156E6308F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117116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1B87C0-CD1A-4250-A302-570CC5A1A25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186121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8DE9A9-54BB-4ACB-9396-10ED9E0C7B6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55127" y="4630366"/>
            <a:ext cx="1750751" cy="1303506"/>
          </a:xfrm>
          <a:custGeom>
            <a:avLst/>
            <a:gdLst>
              <a:gd name="connsiteX0" fmla="*/ 162130 w 3501958"/>
              <a:gd name="connsiteY0" fmla="*/ 0 h 2607012"/>
              <a:gd name="connsiteX1" fmla="*/ 3339828 w 3501958"/>
              <a:gd name="connsiteY1" fmla="*/ 0 h 2607012"/>
              <a:gd name="connsiteX2" fmla="*/ 3501958 w 3501958"/>
              <a:gd name="connsiteY2" fmla="*/ 162130 h 2607012"/>
              <a:gd name="connsiteX3" fmla="*/ 3501958 w 3501958"/>
              <a:gd name="connsiteY3" fmla="*/ 2444882 h 2607012"/>
              <a:gd name="connsiteX4" fmla="*/ 3339828 w 3501958"/>
              <a:gd name="connsiteY4" fmla="*/ 2607012 h 2607012"/>
              <a:gd name="connsiteX5" fmla="*/ 162130 w 3501958"/>
              <a:gd name="connsiteY5" fmla="*/ 2607012 h 2607012"/>
              <a:gd name="connsiteX6" fmla="*/ 0 w 3501958"/>
              <a:gd name="connsiteY6" fmla="*/ 2444882 h 2607012"/>
              <a:gd name="connsiteX7" fmla="*/ 0 w 3501958"/>
              <a:gd name="connsiteY7" fmla="*/ 162130 h 2607012"/>
              <a:gd name="connsiteX8" fmla="*/ 162130 w 3501958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8" h="2607012">
                <a:moveTo>
                  <a:pt x="162130" y="0"/>
                </a:moveTo>
                <a:lnTo>
                  <a:pt x="3339828" y="0"/>
                </a:lnTo>
                <a:cubicBezTo>
                  <a:pt x="3429370" y="0"/>
                  <a:pt x="3501958" y="72588"/>
                  <a:pt x="3501958" y="162130"/>
                </a:cubicBezTo>
                <a:lnTo>
                  <a:pt x="3501958" y="2444882"/>
                </a:lnTo>
                <a:cubicBezTo>
                  <a:pt x="3501958" y="2534424"/>
                  <a:pt x="3429370" y="2607012"/>
                  <a:pt x="3339828" y="2607012"/>
                </a:cubicBezTo>
                <a:lnTo>
                  <a:pt x="162130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1F19E9A-1855-474C-8384-9C4B1C520FB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324133" y="4630366"/>
            <a:ext cx="1750752" cy="1303506"/>
          </a:xfrm>
          <a:custGeom>
            <a:avLst/>
            <a:gdLst>
              <a:gd name="connsiteX0" fmla="*/ 162131 w 3501959"/>
              <a:gd name="connsiteY0" fmla="*/ 0 h 2607012"/>
              <a:gd name="connsiteX1" fmla="*/ 3339827 w 3501959"/>
              <a:gd name="connsiteY1" fmla="*/ 0 h 2607012"/>
              <a:gd name="connsiteX2" fmla="*/ 3501959 w 3501959"/>
              <a:gd name="connsiteY2" fmla="*/ 162130 h 2607012"/>
              <a:gd name="connsiteX3" fmla="*/ 3501959 w 3501959"/>
              <a:gd name="connsiteY3" fmla="*/ 2444882 h 2607012"/>
              <a:gd name="connsiteX4" fmla="*/ 3339827 w 3501959"/>
              <a:gd name="connsiteY4" fmla="*/ 2607012 h 2607012"/>
              <a:gd name="connsiteX5" fmla="*/ 162131 w 3501959"/>
              <a:gd name="connsiteY5" fmla="*/ 2607012 h 2607012"/>
              <a:gd name="connsiteX6" fmla="*/ 0 w 3501959"/>
              <a:gd name="connsiteY6" fmla="*/ 2444882 h 2607012"/>
              <a:gd name="connsiteX7" fmla="*/ 0 w 3501959"/>
              <a:gd name="connsiteY7" fmla="*/ 162130 h 2607012"/>
              <a:gd name="connsiteX8" fmla="*/ 162131 w 3501959"/>
              <a:gd name="connsiteY8" fmla="*/ 0 h 26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959" h="2607012">
                <a:moveTo>
                  <a:pt x="162131" y="0"/>
                </a:moveTo>
                <a:lnTo>
                  <a:pt x="3339827" y="0"/>
                </a:lnTo>
                <a:cubicBezTo>
                  <a:pt x="3429371" y="0"/>
                  <a:pt x="3501959" y="72588"/>
                  <a:pt x="3501959" y="162130"/>
                </a:cubicBezTo>
                <a:lnTo>
                  <a:pt x="3501959" y="2444882"/>
                </a:lnTo>
                <a:cubicBezTo>
                  <a:pt x="3501959" y="2534424"/>
                  <a:pt x="3429371" y="2607012"/>
                  <a:pt x="3339827" y="2607012"/>
                </a:cubicBezTo>
                <a:lnTo>
                  <a:pt x="162131" y="2607012"/>
                </a:lnTo>
                <a:cubicBezTo>
                  <a:pt x="72588" y="2607012"/>
                  <a:pt x="0" y="2534424"/>
                  <a:pt x="0" y="2444882"/>
                </a:cubicBezTo>
                <a:lnTo>
                  <a:pt x="0" y="162130"/>
                </a:lnTo>
                <a:cubicBezTo>
                  <a:pt x="0" y="72588"/>
                  <a:pt x="72588" y="0"/>
                  <a:pt x="162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6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F5F558-6740-4B2B-9995-6724699E0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1742" y="-1"/>
            <a:ext cx="10609469" cy="6858001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AE8812-B0BB-4D98-AA9C-35BDA1CAEDD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62693" y="517117"/>
            <a:ext cx="9866615" cy="6393550"/>
          </a:xfrm>
          <a:custGeom>
            <a:avLst/>
            <a:gdLst>
              <a:gd name="connsiteX0" fmla="*/ 12143513 w 19735799"/>
              <a:gd name="connsiteY0" fmla="*/ 9240409 h 12787099"/>
              <a:gd name="connsiteX1" fmla="*/ 15685269 w 19735799"/>
              <a:gd name="connsiteY1" fmla="*/ 9240409 h 12787099"/>
              <a:gd name="connsiteX2" fmla="*/ 15685269 w 19735799"/>
              <a:gd name="connsiteY2" fmla="*/ 12787099 h 12787099"/>
              <a:gd name="connsiteX3" fmla="*/ 12143513 w 19735799"/>
              <a:gd name="connsiteY3" fmla="*/ 12787099 h 12787099"/>
              <a:gd name="connsiteX4" fmla="*/ 4050531 w 19735799"/>
              <a:gd name="connsiteY4" fmla="*/ 9240409 h 12787099"/>
              <a:gd name="connsiteX5" fmla="*/ 7592284 w 19735799"/>
              <a:gd name="connsiteY5" fmla="*/ 9240409 h 12787099"/>
              <a:gd name="connsiteX6" fmla="*/ 7592284 w 19735799"/>
              <a:gd name="connsiteY6" fmla="*/ 12787099 h 12787099"/>
              <a:gd name="connsiteX7" fmla="*/ 4050531 w 19735799"/>
              <a:gd name="connsiteY7" fmla="*/ 12787099 h 12787099"/>
              <a:gd name="connsiteX8" fmla="*/ 16194043 w 19735799"/>
              <a:gd name="connsiteY8" fmla="*/ 8110925 h 12787099"/>
              <a:gd name="connsiteX9" fmla="*/ 19735799 w 19735799"/>
              <a:gd name="connsiteY9" fmla="*/ 8110925 h 12787099"/>
              <a:gd name="connsiteX10" fmla="*/ 19735799 w 19735799"/>
              <a:gd name="connsiteY10" fmla="*/ 11657615 h 12787099"/>
              <a:gd name="connsiteX11" fmla="*/ 16194043 w 19735799"/>
              <a:gd name="connsiteY11" fmla="*/ 11657615 h 12787099"/>
              <a:gd name="connsiteX12" fmla="*/ 8092984 w 19735799"/>
              <a:gd name="connsiteY12" fmla="*/ 8110925 h 12787099"/>
              <a:gd name="connsiteX13" fmla="*/ 11634740 w 19735799"/>
              <a:gd name="connsiteY13" fmla="*/ 8110925 h 12787099"/>
              <a:gd name="connsiteX14" fmla="*/ 11634740 w 19735799"/>
              <a:gd name="connsiteY14" fmla="*/ 11657615 h 12787099"/>
              <a:gd name="connsiteX15" fmla="*/ 8092984 w 19735799"/>
              <a:gd name="connsiteY15" fmla="*/ 11657615 h 12787099"/>
              <a:gd name="connsiteX16" fmla="*/ 0 w 19735799"/>
              <a:gd name="connsiteY16" fmla="*/ 8110925 h 12787099"/>
              <a:gd name="connsiteX17" fmla="*/ 3541757 w 19735799"/>
              <a:gd name="connsiteY17" fmla="*/ 8110925 h 12787099"/>
              <a:gd name="connsiteX18" fmla="*/ 3541757 w 19735799"/>
              <a:gd name="connsiteY18" fmla="*/ 11657615 h 12787099"/>
              <a:gd name="connsiteX19" fmla="*/ 0 w 19735799"/>
              <a:gd name="connsiteY19" fmla="*/ 11657615 h 12787099"/>
              <a:gd name="connsiteX20" fmla="*/ 12143513 w 19735799"/>
              <a:gd name="connsiteY20" fmla="*/ 5184948 h 12787099"/>
              <a:gd name="connsiteX21" fmla="*/ 15685269 w 19735799"/>
              <a:gd name="connsiteY21" fmla="*/ 5184948 h 12787099"/>
              <a:gd name="connsiteX22" fmla="*/ 15685269 w 19735799"/>
              <a:gd name="connsiteY22" fmla="*/ 8731636 h 12787099"/>
              <a:gd name="connsiteX23" fmla="*/ 12143513 w 19735799"/>
              <a:gd name="connsiteY23" fmla="*/ 8731636 h 12787099"/>
              <a:gd name="connsiteX24" fmla="*/ 4050531 w 19735799"/>
              <a:gd name="connsiteY24" fmla="*/ 5184948 h 12787099"/>
              <a:gd name="connsiteX25" fmla="*/ 7592284 w 19735799"/>
              <a:gd name="connsiteY25" fmla="*/ 5184948 h 12787099"/>
              <a:gd name="connsiteX26" fmla="*/ 7592284 w 19735799"/>
              <a:gd name="connsiteY26" fmla="*/ 8731636 h 12787099"/>
              <a:gd name="connsiteX27" fmla="*/ 4050531 w 19735799"/>
              <a:gd name="connsiteY27" fmla="*/ 8731636 h 12787099"/>
              <a:gd name="connsiteX28" fmla="*/ 16194043 w 19735799"/>
              <a:gd name="connsiteY28" fmla="*/ 4055463 h 12787099"/>
              <a:gd name="connsiteX29" fmla="*/ 19735799 w 19735799"/>
              <a:gd name="connsiteY29" fmla="*/ 4055463 h 12787099"/>
              <a:gd name="connsiteX30" fmla="*/ 19735799 w 19735799"/>
              <a:gd name="connsiteY30" fmla="*/ 7602152 h 12787099"/>
              <a:gd name="connsiteX31" fmla="*/ 16194043 w 19735799"/>
              <a:gd name="connsiteY31" fmla="*/ 7602152 h 12787099"/>
              <a:gd name="connsiteX32" fmla="*/ 1 w 19735799"/>
              <a:gd name="connsiteY32" fmla="*/ 4055463 h 12787099"/>
              <a:gd name="connsiteX33" fmla="*/ 3541757 w 19735799"/>
              <a:gd name="connsiteY33" fmla="*/ 4055463 h 12787099"/>
              <a:gd name="connsiteX34" fmla="*/ 3541757 w 19735799"/>
              <a:gd name="connsiteY34" fmla="*/ 7602152 h 12787099"/>
              <a:gd name="connsiteX35" fmla="*/ 1 w 19735799"/>
              <a:gd name="connsiteY35" fmla="*/ 7602152 h 12787099"/>
              <a:gd name="connsiteX36" fmla="*/ 12143513 w 19735799"/>
              <a:gd name="connsiteY36" fmla="*/ 1129485 h 12787099"/>
              <a:gd name="connsiteX37" fmla="*/ 15685269 w 19735799"/>
              <a:gd name="connsiteY37" fmla="*/ 1129485 h 12787099"/>
              <a:gd name="connsiteX38" fmla="*/ 15685269 w 19735799"/>
              <a:gd name="connsiteY38" fmla="*/ 4676174 h 12787099"/>
              <a:gd name="connsiteX39" fmla="*/ 12143513 w 19735799"/>
              <a:gd name="connsiteY39" fmla="*/ 4676174 h 12787099"/>
              <a:gd name="connsiteX40" fmla="*/ 4050534 w 19735799"/>
              <a:gd name="connsiteY40" fmla="*/ 1129485 h 12787099"/>
              <a:gd name="connsiteX41" fmla="*/ 7592284 w 19735799"/>
              <a:gd name="connsiteY41" fmla="*/ 1129485 h 12787099"/>
              <a:gd name="connsiteX42" fmla="*/ 7592284 w 19735799"/>
              <a:gd name="connsiteY42" fmla="*/ 4676174 h 12787099"/>
              <a:gd name="connsiteX43" fmla="*/ 4050534 w 19735799"/>
              <a:gd name="connsiteY43" fmla="*/ 4676174 h 12787099"/>
              <a:gd name="connsiteX44" fmla="*/ 8092984 w 19735799"/>
              <a:gd name="connsiteY44" fmla="*/ 1 h 12787099"/>
              <a:gd name="connsiteX45" fmla="*/ 11634740 w 19735799"/>
              <a:gd name="connsiteY45" fmla="*/ 1 h 12787099"/>
              <a:gd name="connsiteX46" fmla="*/ 11634740 w 19735799"/>
              <a:gd name="connsiteY46" fmla="*/ 3546690 h 12787099"/>
              <a:gd name="connsiteX47" fmla="*/ 8092984 w 19735799"/>
              <a:gd name="connsiteY47" fmla="*/ 3546690 h 12787099"/>
              <a:gd name="connsiteX48" fmla="*/ 2 w 19735799"/>
              <a:gd name="connsiteY48" fmla="*/ 1 h 12787099"/>
              <a:gd name="connsiteX49" fmla="*/ 3541760 w 19735799"/>
              <a:gd name="connsiteY49" fmla="*/ 1 h 12787099"/>
              <a:gd name="connsiteX50" fmla="*/ 3541760 w 19735799"/>
              <a:gd name="connsiteY50" fmla="*/ 3546690 h 12787099"/>
              <a:gd name="connsiteX51" fmla="*/ 2 w 19735799"/>
              <a:gd name="connsiteY51" fmla="*/ 3546690 h 12787099"/>
              <a:gd name="connsiteX52" fmla="*/ 16194043 w 19735799"/>
              <a:gd name="connsiteY52" fmla="*/ 0 h 12787099"/>
              <a:gd name="connsiteX53" fmla="*/ 19735799 w 19735799"/>
              <a:gd name="connsiteY53" fmla="*/ 0 h 12787099"/>
              <a:gd name="connsiteX54" fmla="*/ 19735799 w 19735799"/>
              <a:gd name="connsiteY54" fmla="*/ 3546690 h 12787099"/>
              <a:gd name="connsiteX55" fmla="*/ 16194043 w 19735799"/>
              <a:gd name="connsiteY55" fmla="*/ 3546690 h 1278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9735799" h="12787099">
                <a:moveTo>
                  <a:pt x="12143513" y="9240409"/>
                </a:moveTo>
                <a:lnTo>
                  <a:pt x="15685269" y="9240409"/>
                </a:lnTo>
                <a:lnTo>
                  <a:pt x="15685269" y="12787099"/>
                </a:lnTo>
                <a:lnTo>
                  <a:pt x="12143513" y="12787099"/>
                </a:lnTo>
                <a:close/>
                <a:moveTo>
                  <a:pt x="4050531" y="9240409"/>
                </a:moveTo>
                <a:lnTo>
                  <a:pt x="7592284" y="9240409"/>
                </a:lnTo>
                <a:lnTo>
                  <a:pt x="7592284" y="12787099"/>
                </a:lnTo>
                <a:lnTo>
                  <a:pt x="4050531" y="12787099"/>
                </a:lnTo>
                <a:close/>
                <a:moveTo>
                  <a:pt x="16194043" y="8110925"/>
                </a:moveTo>
                <a:lnTo>
                  <a:pt x="19735799" y="8110925"/>
                </a:lnTo>
                <a:lnTo>
                  <a:pt x="19735799" y="11657615"/>
                </a:lnTo>
                <a:lnTo>
                  <a:pt x="16194043" y="11657615"/>
                </a:lnTo>
                <a:close/>
                <a:moveTo>
                  <a:pt x="8092984" y="8110925"/>
                </a:moveTo>
                <a:lnTo>
                  <a:pt x="11634740" y="8110925"/>
                </a:lnTo>
                <a:lnTo>
                  <a:pt x="11634740" y="11657615"/>
                </a:lnTo>
                <a:lnTo>
                  <a:pt x="8092984" y="11657615"/>
                </a:lnTo>
                <a:close/>
                <a:moveTo>
                  <a:pt x="0" y="8110925"/>
                </a:moveTo>
                <a:lnTo>
                  <a:pt x="3541757" y="8110925"/>
                </a:lnTo>
                <a:lnTo>
                  <a:pt x="3541757" y="11657615"/>
                </a:lnTo>
                <a:lnTo>
                  <a:pt x="0" y="11657615"/>
                </a:lnTo>
                <a:close/>
                <a:moveTo>
                  <a:pt x="12143513" y="5184948"/>
                </a:moveTo>
                <a:lnTo>
                  <a:pt x="15685269" y="5184948"/>
                </a:lnTo>
                <a:lnTo>
                  <a:pt x="15685269" y="8731636"/>
                </a:lnTo>
                <a:lnTo>
                  <a:pt x="12143513" y="8731636"/>
                </a:lnTo>
                <a:close/>
                <a:moveTo>
                  <a:pt x="4050531" y="5184948"/>
                </a:moveTo>
                <a:lnTo>
                  <a:pt x="7592284" y="5184948"/>
                </a:lnTo>
                <a:lnTo>
                  <a:pt x="7592284" y="8731636"/>
                </a:lnTo>
                <a:lnTo>
                  <a:pt x="4050531" y="8731636"/>
                </a:lnTo>
                <a:close/>
                <a:moveTo>
                  <a:pt x="16194043" y="4055463"/>
                </a:moveTo>
                <a:lnTo>
                  <a:pt x="19735799" y="4055463"/>
                </a:lnTo>
                <a:lnTo>
                  <a:pt x="19735799" y="7602152"/>
                </a:lnTo>
                <a:lnTo>
                  <a:pt x="16194043" y="7602152"/>
                </a:lnTo>
                <a:close/>
                <a:moveTo>
                  <a:pt x="1" y="4055463"/>
                </a:moveTo>
                <a:lnTo>
                  <a:pt x="3541757" y="4055463"/>
                </a:lnTo>
                <a:lnTo>
                  <a:pt x="3541757" y="7602152"/>
                </a:lnTo>
                <a:lnTo>
                  <a:pt x="1" y="7602152"/>
                </a:lnTo>
                <a:close/>
                <a:moveTo>
                  <a:pt x="12143513" y="1129485"/>
                </a:moveTo>
                <a:lnTo>
                  <a:pt x="15685269" y="1129485"/>
                </a:lnTo>
                <a:lnTo>
                  <a:pt x="15685269" y="4676174"/>
                </a:lnTo>
                <a:lnTo>
                  <a:pt x="12143513" y="4676174"/>
                </a:lnTo>
                <a:close/>
                <a:moveTo>
                  <a:pt x="4050534" y="1129485"/>
                </a:moveTo>
                <a:lnTo>
                  <a:pt x="7592284" y="1129485"/>
                </a:lnTo>
                <a:lnTo>
                  <a:pt x="7592284" y="4676174"/>
                </a:lnTo>
                <a:lnTo>
                  <a:pt x="4050534" y="4676174"/>
                </a:lnTo>
                <a:close/>
                <a:moveTo>
                  <a:pt x="8092984" y="1"/>
                </a:moveTo>
                <a:lnTo>
                  <a:pt x="11634740" y="1"/>
                </a:lnTo>
                <a:lnTo>
                  <a:pt x="11634740" y="3546690"/>
                </a:lnTo>
                <a:lnTo>
                  <a:pt x="8092984" y="3546690"/>
                </a:lnTo>
                <a:close/>
                <a:moveTo>
                  <a:pt x="2" y="1"/>
                </a:moveTo>
                <a:lnTo>
                  <a:pt x="3541760" y="1"/>
                </a:lnTo>
                <a:lnTo>
                  <a:pt x="3541760" y="3546690"/>
                </a:lnTo>
                <a:lnTo>
                  <a:pt x="2" y="3546690"/>
                </a:lnTo>
                <a:close/>
                <a:moveTo>
                  <a:pt x="16194043" y="0"/>
                </a:moveTo>
                <a:lnTo>
                  <a:pt x="19735799" y="0"/>
                </a:lnTo>
                <a:lnTo>
                  <a:pt x="19735799" y="3546690"/>
                </a:lnTo>
                <a:lnTo>
                  <a:pt x="16194043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7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21870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963815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69948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C48B04-C9CC-4B96-8152-DAB8C3953C1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975672" y="53646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E60A2A3-8CBF-4BB3-B71C-4B7F0A2E187C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975672" y="2546243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9C30-B43F-43CF-9F82-D69DFCBBC31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75672" y="4556018"/>
            <a:ext cx="1770647" cy="1773345"/>
          </a:xfrm>
          <a:custGeom>
            <a:avLst/>
            <a:gdLst>
              <a:gd name="connsiteX0" fmla="*/ 0 w 3541756"/>
              <a:gd name="connsiteY0" fmla="*/ 0 h 3546690"/>
              <a:gd name="connsiteX1" fmla="*/ 3541756 w 3541756"/>
              <a:gd name="connsiteY1" fmla="*/ 0 h 3546690"/>
              <a:gd name="connsiteX2" fmla="*/ 3541756 w 3541756"/>
              <a:gd name="connsiteY2" fmla="*/ 3546690 h 3546690"/>
              <a:gd name="connsiteX3" fmla="*/ 0 w 3541756"/>
              <a:gd name="connsiteY3" fmla="*/ 3546690 h 35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756" h="3546690">
                <a:moveTo>
                  <a:pt x="0" y="0"/>
                </a:moveTo>
                <a:lnTo>
                  <a:pt x="3541756" y="0"/>
                </a:lnTo>
                <a:lnTo>
                  <a:pt x="3541756" y="3546690"/>
                </a:lnTo>
                <a:lnTo>
                  <a:pt x="0" y="354669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8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CA30AC-465D-411F-829F-4744F4D8AE2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373594" y="10726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F2F8B1E-3E7A-4F60-9BAB-7DEF7F92825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9002151" y="10726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D42215-4E17-44B3-B255-4DC95D75583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373594" y="3701562"/>
            <a:ext cx="2074714" cy="2074985"/>
          </a:xfrm>
          <a:custGeom>
            <a:avLst/>
            <a:gdLst>
              <a:gd name="connsiteX0" fmla="*/ 164131 w 4149969"/>
              <a:gd name="connsiteY0" fmla="*/ 0 h 4149969"/>
              <a:gd name="connsiteX1" fmla="*/ 3985838 w 4149969"/>
              <a:gd name="connsiteY1" fmla="*/ 0 h 4149969"/>
              <a:gd name="connsiteX2" fmla="*/ 4149969 w 4149969"/>
              <a:gd name="connsiteY2" fmla="*/ 164131 h 4149969"/>
              <a:gd name="connsiteX3" fmla="*/ 4149969 w 4149969"/>
              <a:gd name="connsiteY3" fmla="*/ 3985838 h 4149969"/>
              <a:gd name="connsiteX4" fmla="*/ 3985838 w 4149969"/>
              <a:gd name="connsiteY4" fmla="*/ 4149969 h 4149969"/>
              <a:gd name="connsiteX5" fmla="*/ 164131 w 4149969"/>
              <a:gd name="connsiteY5" fmla="*/ 4149969 h 4149969"/>
              <a:gd name="connsiteX6" fmla="*/ 0 w 4149969"/>
              <a:gd name="connsiteY6" fmla="*/ 3985838 h 4149969"/>
              <a:gd name="connsiteX7" fmla="*/ 0 w 4149969"/>
              <a:gd name="connsiteY7" fmla="*/ 164131 h 4149969"/>
              <a:gd name="connsiteX8" fmla="*/ 164131 w 4149969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9" h="4149969">
                <a:moveTo>
                  <a:pt x="164131" y="0"/>
                </a:moveTo>
                <a:lnTo>
                  <a:pt x="3985838" y="0"/>
                </a:lnTo>
                <a:cubicBezTo>
                  <a:pt x="4076485" y="0"/>
                  <a:pt x="4149969" y="73484"/>
                  <a:pt x="4149969" y="164131"/>
                </a:cubicBezTo>
                <a:lnTo>
                  <a:pt x="4149969" y="3985838"/>
                </a:lnTo>
                <a:cubicBezTo>
                  <a:pt x="4149969" y="4076485"/>
                  <a:pt x="4076485" y="4149969"/>
                  <a:pt x="3985838" y="4149969"/>
                </a:cubicBezTo>
                <a:lnTo>
                  <a:pt x="164131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7A39E73-7B5A-4263-8F75-D9ADE00A6B60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002151" y="3701562"/>
            <a:ext cx="2074714" cy="2074985"/>
          </a:xfrm>
          <a:custGeom>
            <a:avLst/>
            <a:gdLst>
              <a:gd name="connsiteX0" fmla="*/ 164130 w 4149968"/>
              <a:gd name="connsiteY0" fmla="*/ 0 h 4149969"/>
              <a:gd name="connsiteX1" fmla="*/ 3985836 w 4149968"/>
              <a:gd name="connsiteY1" fmla="*/ 0 h 4149969"/>
              <a:gd name="connsiteX2" fmla="*/ 4149968 w 4149968"/>
              <a:gd name="connsiteY2" fmla="*/ 164131 h 4149969"/>
              <a:gd name="connsiteX3" fmla="*/ 4149968 w 4149968"/>
              <a:gd name="connsiteY3" fmla="*/ 3985838 h 4149969"/>
              <a:gd name="connsiteX4" fmla="*/ 3985836 w 4149968"/>
              <a:gd name="connsiteY4" fmla="*/ 4149969 h 4149969"/>
              <a:gd name="connsiteX5" fmla="*/ 164130 w 4149968"/>
              <a:gd name="connsiteY5" fmla="*/ 4149969 h 4149969"/>
              <a:gd name="connsiteX6" fmla="*/ 0 w 4149968"/>
              <a:gd name="connsiteY6" fmla="*/ 3985838 h 4149969"/>
              <a:gd name="connsiteX7" fmla="*/ 0 w 4149968"/>
              <a:gd name="connsiteY7" fmla="*/ 164131 h 4149969"/>
              <a:gd name="connsiteX8" fmla="*/ 164130 w 4149968"/>
              <a:gd name="connsiteY8" fmla="*/ 0 h 414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9968" h="4149969">
                <a:moveTo>
                  <a:pt x="164130" y="0"/>
                </a:moveTo>
                <a:lnTo>
                  <a:pt x="3985836" y="0"/>
                </a:lnTo>
                <a:cubicBezTo>
                  <a:pt x="4076484" y="0"/>
                  <a:pt x="4149968" y="73484"/>
                  <a:pt x="4149968" y="164131"/>
                </a:cubicBezTo>
                <a:lnTo>
                  <a:pt x="4149968" y="3985838"/>
                </a:lnTo>
                <a:cubicBezTo>
                  <a:pt x="4149968" y="4076485"/>
                  <a:pt x="4076484" y="4149969"/>
                  <a:pt x="3985836" y="4149969"/>
                </a:cubicBezTo>
                <a:lnTo>
                  <a:pt x="164130" y="4149969"/>
                </a:lnTo>
                <a:cubicBezTo>
                  <a:pt x="73484" y="4149969"/>
                  <a:pt x="0" y="4076485"/>
                  <a:pt x="0" y="3985838"/>
                </a:cubicBezTo>
                <a:lnTo>
                  <a:pt x="0" y="164131"/>
                </a:lnTo>
                <a:cubicBezTo>
                  <a:pt x="0" y="73484"/>
                  <a:pt x="73484" y="0"/>
                  <a:pt x="16413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581172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969838" y="42723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712882" y="4787321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792129" y="4847466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4FCF9F-099A-4841-A0D2-1F9406BC929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910685" y="1000878"/>
            <a:ext cx="4693708" cy="4694319"/>
          </a:xfrm>
          <a:custGeom>
            <a:avLst/>
            <a:gdLst>
              <a:gd name="connsiteX0" fmla="*/ 4694318 w 9388638"/>
              <a:gd name="connsiteY0" fmla="*/ 0 h 9388637"/>
              <a:gd name="connsiteX1" fmla="*/ 5269760 w 9388638"/>
              <a:gd name="connsiteY1" fmla="*/ 238356 h 9388637"/>
              <a:gd name="connsiteX2" fmla="*/ 9150282 w 9388638"/>
              <a:gd name="connsiteY2" fmla="*/ 4118877 h 9388637"/>
              <a:gd name="connsiteX3" fmla="*/ 9150282 w 9388638"/>
              <a:gd name="connsiteY3" fmla="*/ 5269761 h 9388637"/>
              <a:gd name="connsiteX4" fmla="*/ 5269760 w 9388638"/>
              <a:gd name="connsiteY4" fmla="*/ 9150281 h 9388637"/>
              <a:gd name="connsiteX5" fmla="*/ 4118876 w 9388638"/>
              <a:gd name="connsiteY5" fmla="*/ 9150281 h 9388637"/>
              <a:gd name="connsiteX6" fmla="*/ 238356 w 9388638"/>
              <a:gd name="connsiteY6" fmla="*/ 5269761 h 9388637"/>
              <a:gd name="connsiteX7" fmla="*/ 238356 w 9388638"/>
              <a:gd name="connsiteY7" fmla="*/ 4118877 h 9388637"/>
              <a:gd name="connsiteX8" fmla="*/ 4118876 w 9388638"/>
              <a:gd name="connsiteY8" fmla="*/ 238356 h 9388637"/>
              <a:gd name="connsiteX9" fmla="*/ 4694318 w 9388638"/>
              <a:gd name="connsiteY9" fmla="*/ 0 h 938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88638" h="9388637">
                <a:moveTo>
                  <a:pt x="4694318" y="0"/>
                </a:moveTo>
                <a:cubicBezTo>
                  <a:pt x="4902588" y="0"/>
                  <a:pt x="5110856" y="79452"/>
                  <a:pt x="5269760" y="238356"/>
                </a:cubicBezTo>
                <a:lnTo>
                  <a:pt x="9150282" y="4118877"/>
                </a:lnTo>
                <a:cubicBezTo>
                  <a:pt x="9468090" y="4436684"/>
                  <a:pt x="9468090" y="4951953"/>
                  <a:pt x="9150282" y="5269761"/>
                </a:cubicBezTo>
                <a:lnTo>
                  <a:pt x="5269760" y="9150281"/>
                </a:lnTo>
                <a:cubicBezTo>
                  <a:pt x="4951952" y="9468089"/>
                  <a:pt x="4436684" y="9468089"/>
                  <a:pt x="4118876" y="9150281"/>
                </a:cubicBezTo>
                <a:lnTo>
                  <a:pt x="238356" y="5269761"/>
                </a:lnTo>
                <a:cubicBezTo>
                  <a:pt x="-79452" y="4951953"/>
                  <a:pt x="-79452" y="4436684"/>
                  <a:pt x="238356" y="4118877"/>
                </a:cubicBezTo>
                <a:lnTo>
                  <a:pt x="4118876" y="238356"/>
                </a:lnTo>
                <a:cubicBezTo>
                  <a:pt x="4277780" y="79452"/>
                  <a:pt x="4486050" y="0"/>
                  <a:pt x="469431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C566A2-1865-41A8-964C-20C135560AD3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21540" y="4883266"/>
            <a:ext cx="1196771" cy="1196927"/>
          </a:xfrm>
          <a:custGeom>
            <a:avLst/>
            <a:gdLst>
              <a:gd name="connsiteX0" fmla="*/ 1196926 w 2393853"/>
              <a:gd name="connsiteY0" fmla="*/ 0 h 2393853"/>
              <a:gd name="connsiteX1" fmla="*/ 1545217 w 2393853"/>
              <a:gd name="connsiteY1" fmla="*/ 144267 h 2393853"/>
              <a:gd name="connsiteX2" fmla="*/ 2249586 w 2393853"/>
              <a:gd name="connsiteY2" fmla="*/ 848636 h 2393853"/>
              <a:gd name="connsiteX3" fmla="*/ 2249586 w 2393853"/>
              <a:gd name="connsiteY3" fmla="*/ 1545217 h 2393853"/>
              <a:gd name="connsiteX4" fmla="*/ 1545217 w 2393853"/>
              <a:gd name="connsiteY4" fmla="*/ 2249587 h 2393853"/>
              <a:gd name="connsiteX5" fmla="*/ 848636 w 2393853"/>
              <a:gd name="connsiteY5" fmla="*/ 2249587 h 2393853"/>
              <a:gd name="connsiteX6" fmla="*/ 144267 w 2393853"/>
              <a:gd name="connsiteY6" fmla="*/ 1545217 h 2393853"/>
              <a:gd name="connsiteX7" fmla="*/ 144267 w 2393853"/>
              <a:gd name="connsiteY7" fmla="*/ 848636 h 2393853"/>
              <a:gd name="connsiteX8" fmla="*/ 848636 w 2393853"/>
              <a:gd name="connsiteY8" fmla="*/ 144267 h 2393853"/>
              <a:gd name="connsiteX9" fmla="*/ 1196926 w 2393853"/>
              <a:gd name="connsiteY9" fmla="*/ 0 h 239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53" h="2393853">
                <a:moveTo>
                  <a:pt x="1196926" y="0"/>
                </a:moveTo>
                <a:cubicBezTo>
                  <a:pt x="1322983" y="0"/>
                  <a:pt x="1449039" y="48089"/>
                  <a:pt x="1545217" y="144267"/>
                </a:cubicBezTo>
                <a:lnTo>
                  <a:pt x="2249586" y="848636"/>
                </a:lnTo>
                <a:cubicBezTo>
                  <a:pt x="2441942" y="1040992"/>
                  <a:pt x="2441942" y="1352861"/>
                  <a:pt x="2249586" y="1545217"/>
                </a:cubicBezTo>
                <a:lnTo>
                  <a:pt x="1545217" y="2249587"/>
                </a:lnTo>
                <a:cubicBezTo>
                  <a:pt x="1352861" y="2441942"/>
                  <a:pt x="1040992" y="2441942"/>
                  <a:pt x="848636" y="2249587"/>
                </a:cubicBezTo>
                <a:lnTo>
                  <a:pt x="144267" y="1545217"/>
                </a:lnTo>
                <a:cubicBezTo>
                  <a:pt x="-48089" y="1352861"/>
                  <a:pt x="-48089" y="1040992"/>
                  <a:pt x="144267" y="848636"/>
                </a:cubicBezTo>
                <a:lnTo>
                  <a:pt x="848636" y="144267"/>
                </a:lnTo>
                <a:cubicBezTo>
                  <a:pt x="944814" y="48089"/>
                  <a:pt x="1070870" y="0"/>
                  <a:pt x="119692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3CB3305-5B96-425F-A3E4-B051758C6C1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222925" y="4765070"/>
            <a:ext cx="1196780" cy="1196936"/>
          </a:xfrm>
          <a:custGeom>
            <a:avLst/>
            <a:gdLst>
              <a:gd name="connsiteX0" fmla="*/ 1196935 w 2393871"/>
              <a:gd name="connsiteY0" fmla="*/ 0 h 2393871"/>
              <a:gd name="connsiteX1" fmla="*/ 1545212 w 2393871"/>
              <a:gd name="connsiteY1" fmla="*/ 144261 h 2393871"/>
              <a:gd name="connsiteX2" fmla="*/ 2249610 w 2393871"/>
              <a:gd name="connsiteY2" fmla="*/ 848659 h 2393871"/>
              <a:gd name="connsiteX3" fmla="*/ 2249610 w 2393871"/>
              <a:gd name="connsiteY3" fmla="*/ 1545212 h 2393871"/>
              <a:gd name="connsiteX4" fmla="*/ 1545212 w 2393871"/>
              <a:gd name="connsiteY4" fmla="*/ 2249610 h 2393871"/>
              <a:gd name="connsiteX5" fmla="*/ 848659 w 2393871"/>
              <a:gd name="connsiteY5" fmla="*/ 2249610 h 2393871"/>
              <a:gd name="connsiteX6" fmla="*/ 144261 w 2393871"/>
              <a:gd name="connsiteY6" fmla="*/ 1545212 h 2393871"/>
              <a:gd name="connsiteX7" fmla="*/ 144261 w 2393871"/>
              <a:gd name="connsiteY7" fmla="*/ 848659 h 2393871"/>
              <a:gd name="connsiteX8" fmla="*/ 848659 w 2393871"/>
              <a:gd name="connsiteY8" fmla="*/ 144261 h 2393871"/>
              <a:gd name="connsiteX9" fmla="*/ 1196935 w 2393871"/>
              <a:gd name="connsiteY9" fmla="*/ 0 h 239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3871" h="2393871">
                <a:moveTo>
                  <a:pt x="1196935" y="0"/>
                </a:moveTo>
                <a:cubicBezTo>
                  <a:pt x="1322987" y="0"/>
                  <a:pt x="1449038" y="48087"/>
                  <a:pt x="1545212" y="144261"/>
                </a:cubicBezTo>
                <a:lnTo>
                  <a:pt x="2249610" y="848659"/>
                </a:lnTo>
                <a:cubicBezTo>
                  <a:pt x="2441958" y="1041007"/>
                  <a:pt x="2441958" y="1352864"/>
                  <a:pt x="2249610" y="1545212"/>
                </a:cubicBezTo>
                <a:lnTo>
                  <a:pt x="1545212" y="2249610"/>
                </a:lnTo>
                <a:cubicBezTo>
                  <a:pt x="1352864" y="2441958"/>
                  <a:pt x="1041007" y="2441958"/>
                  <a:pt x="848659" y="2249610"/>
                </a:cubicBezTo>
                <a:lnTo>
                  <a:pt x="144261" y="1545212"/>
                </a:lnTo>
                <a:cubicBezTo>
                  <a:pt x="-48087" y="1352864"/>
                  <a:pt x="-48087" y="1041007"/>
                  <a:pt x="144261" y="848659"/>
                </a:cubicBezTo>
                <a:lnTo>
                  <a:pt x="848659" y="144261"/>
                </a:lnTo>
                <a:cubicBezTo>
                  <a:pt x="944833" y="48087"/>
                  <a:pt x="1070884" y="0"/>
                  <a:pt x="11969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DADA059-F0F5-47B9-A94F-B5CEEA4871E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705225" y="1267687"/>
            <a:ext cx="1210276" cy="1210435"/>
          </a:xfrm>
          <a:custGeom>
            <a:avLst/>
            <a:gdLst>
              <a:gd name="connsiteX0" fmla="*/ 1210435 w 2420868"/>
              <a:gd name="connsiteY0" fmla="*/ 0 h 2420869"/>
              <a:gd name="connsiteX1" fmla="*/ 1535665 w 2420868"/>
              <a:gd name="connsiteY1" fmla="*/ 134715 h 2420869"/>
              <a:gd name="connsiteX2" fmla="*/ 2286153 w 2420868"/>
              <a:gd name="connsiteY2" fmla="*/ 885204 h 2420869"/>
              <a:gd name="connsiteX3" fmla="*/ 2286153 w 2420868"/>
              <a:gd name="connsiteY3" fmla="*/ 1535665 h 2420869"/>
              <a:gd name="connsiteX4" fmla="*/ 1535665 w 2420868"/>
              <a:gd name="connsiteY4" fmla="*/ 2286154 h 2420869"/>
              <a:gd name="connsiteX5" fmla="*/ 885203 w 2420868"/>
              <a:gd name="connsiteY5" fmla="*/ 2286154 h 2420869"/>
              <a:gd name="connsiteX6" fmla="*/ 134715 w 2420868"/>
              <a:gd name="connsiteY6" fmla="*/ 1535665 h 2420869"/>
              <a:gd name="connsiteX7" fmla="*/ 134715 w 2420868"/>
              <a:gd name="connsiteY7" fmla="*/ 885204 h 2420869"/>
              <a:gd name="connsiteX8" fmla="*/ 885203 w 2420868"/>
              <a:gd name="connsiteY8" fmla="*/ 134715 h 2420869"/>
              <a:gd name="connsiteX9" fmla="*/ 1210435 w 2420868"/>
              <a:gd name="connsiteY9" fmla="*/ 0 h 242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0868" h="2420869">
                <a:moveTo>
                  <a:pt x="1210435" y="0"/>
                </a:moveTo>
                <a:cubicBezTo>
                  <a:pt x="1328145" y="0"/>
                  <a:pt x="1445855" y="44905"/>
                  <a:pt x="1535665" y="134715"/>
                </a:cubicBezTo>
                <a:lnTo>
                  <a:pt x="2286153" y="885204"/>
                </a:lnTo>
                <a:cubicBezTo>
                  <a:pt x="2465773" y="1064824"/>
                  <a:pt x="2465773" y="1356045"/>
                  <a:pt x="2286153" y="1535665"/>
                </a:cubicBezTo>
                <a:lnTo>
                  <a:pt x="1535665" y="2286154"/>
                </a:lnTo>
                <a:cubicBezTo>
                  <a:pt x="1356045" y="2465774"/>
                  <a:pt x="1064823" y="2465774"/>
                  <a:pt x="885203" y="2286154"/>
                </a:cubicBezTo>
                <a:lnTo>
                  <a:pt x="134715" y="1535665"/>
                </a:lnTo>
                <a:cubicBezTo>
                  <a:pt x="-44905" y="1356045"/>
                  <a:pt x="-44905" y="1064824"/>
                  <a:pt x="134715" y="885204"/>
                </a:cubicBezTo>
                <a:lnTo>
                  <a:pt x="885203" y="134715"/>
                </a:lnTo>
                <a:cubicBezTo>
                  <a:pt x="975013" y="44905"/>
                  <a:pt x="1092723" y="0"/>
                  <a:pt x="121043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D77759-49C9-4C8A-ADD7-C4B83131C49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40669" y="1252728"/>
            <a:ext cx="4045239" cy="3860035"/>
          </a:xfrm>
          <a:custGeom>
            <a:avLst/>
            <a:gdLst>
              <a:gd name="connsiteX0" fmla="*/ 2339357 w 4567458"/>
              <a:gd name="connsiteY0" fmla="*/ 76 h 4357778"/>
              <a:gd name="connsiteX1" fmla="*/ 3114959 w 4567458"/>
              <a:gd name="connsiteY1" fmla="*/ 590597 h 4357778"/>
              <a:gd name="connsiteX2" fmla="*/ 4397494 w 4567458"/>
              <a:gd name="connsiteY2" fmla="*/ 2961505 h 4357778"/>
              <a:gd name="connsiteX3" fmla="*/ 3555336 w 4567458"/>
              <a:gd name="connsiteY3" fmla="*/ 4357744 h 4357778"/>
              <a:gd name="connsiteX4" fmla="*/ 992809 w 4567458"/>
              <a:gd name="connsiteY4" fmla="*/ 4328688 h 4357778"/>
              <a:gd name="connsiteX5" fmla="*/ 187947 w 4567458"/>
              <a:gd name="connsiteY5" fmla="*/ 2922771 h 4357778"/>
              <a:gd name="connsiteX6" fmla="*/ 1548722 w 4567458"/>
              <a:gd name="connsiteY6" fmla="*/ 565839 h 4357778"/>
              <a:gd name="connsiteX7" fmla="*/ 2339357 w 4567458"/>
              <a:gd name="connsiteY7" fmla="*/ 76 h 435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7458" h="4357778">
                <a:moveTo>
                  <a:pt x="2339357" y="76"/>
                </a:moveTo>
                <a:cubicBezTo>
                  <a:pt x="2623179" y="4497"/>
                  <a:pt x="2904496" y="201633"/>
                  <a:pt x="3114959" y="590597"/>
                </a:cubicBezTo>
                <a:cubicBezTo>
                  <a:pt x="4397494" y="2961505"/>
                  <a:pt x="4397494" y="2961505"/>
                  <a:pt x="4397494" y="2961505"/>
                </a:cubicBezTo>
                <a:cubicBezTo>
                  <a:pt x="4814559" y="3737204"/>
                  <a:pt x="4437726" y="4363146"/>
                  <a:pt x="3555336" y="4357744"/>
                </a:cubicBezTo>
                <a:lnTo>
                  <a:pt x="992809" y="4328688"/>
                </a:lnTo>
                <a:cubicBezTo>
                  <a:pt x="108785" y="4317199"/>
                  <a:pt x="-253025" y="3686556"/>
                  <a:pt x="187947" y="2922771"/>
                </a:cubicBezTo>
                <a:cubicBezTo>
                  <a:pt x="1548722" y="565839"/>
                  <a:pt x="1548722" y="565839"/>
                  <a:pt x="1548722" y="565839"/>
                </a:cubicBezTo>
                <a:cubicBezTo>
                  <a:pt x="1769208" y="183947"/>
                  <a:pt x="2055536" y="-4346"/>
                  <a:pt x="2339357" y="76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2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E1DB1B1-7F87-4CFE-86AB-6B8D234E28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692565" y="1554191"/>
            <a:ext cx="2161280" cy="3137749"/>
          </a:xfrm>
          <a:custGeom>
            <a:avLst/>
            <a:gdLst>
              <a:gd name="connsiteX0" fmla="*/ 0 w 4323122"/>
              <a:gd name="connsiteY0" fmla="*/ 0 h 6275498"/>
              <a:gd name="connsiteX1" fmla="*/ 4323122 w 4323122"/>
              <a:gd name="connsiteY1" fmla="*/ 0 h 6275498"/>
              <a:gd name="connsiteX2" fmla="*/ 4323122 w 4323122"/>
              <a:gd name="connsiteY2" fmla="*/ 6275498 h 6275498"/>
              <a:gd name="connsiteX3" fmla="*/ 0 w 4323122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6275498">
                <a:moveTo>
                  <a:pt x="0" y="0"/>
                </a:moveTo>
                <a:lnTo>
                  <a:pt x="4323122" y="0"/>
                </a:lnTo>
                <a:lnTo>
                  <a:pt x="4323122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A52F08-930C-4D0B-9F20-803E94BCFE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15360" y="1554191"/>
            <a:ext cx="2161280" cy="1617684"/>
          </a:xfrm>
          <a:custGeom>
            <a:avLst/>
            <a:gdLst>
              <a:gd name="connsiteX0" fmla="*/ 0 w 4323122"/>
              <a:gd name="connsiteY0" fmla="*/ 0 h 3235368"/>
              <a:gd name="connsiteX1" fmla="*/ 4323122 w 4323122"/>
              <a:gd name="connsiteY1" fmla="*/ 0 h 3235368"/>
              <a:gd name="connsiteX2" fmla="*/ 4323122 w 4323122"/>
              <a:gd name="connsiteY2" fmla="*/ 3235368 h 3235368"/>
              <a:gd name="connsiteX3" fmla="*/ 0 w 4323122"/>
              <a:gd name="connsiteY3" fmla="*/ 3235368 h 323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3235368">
                <a:moveTo>
                  <a:pt x="0" y="0"/>
                </a:moveTo>
                <a:lnTo>
                  <a:pt x="4323122" y="0"/>
                </a:lnTo>
                <a:lnTo>
                  <a:pt x="4323122" y="3235368"/>
                </a:lnTo>
                <a:lnTo>
                  <a:pt x="0" y="323536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BB7F41-0305-484D-8D33-70AC6F00DCC0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7338155" y="1554191"/>
            <a:ext cx="2161280" cy="3137749"/>
          </a:xfrm>
          <a:custGeom>
            <a:avLst/>
            <a:gdLst>
              <a:gd name="connsiteX0" fmla="*/ 0 w 4323123"/>
              <a:gd name="connsiteY0" fmla="*/ 0 h 6275498"/>
              <a:gd name="connsiteX1" fmla="*/ 4323123 w 4323123"/>
              <a:gd name="connsiteY1" fmla="*/ 0 h 6275498"/>
              <a:gd name="connsiteX2" fmla="*/ 4323123 w 4323123"/>
              <a:gd name="connsiteY2" fmla="*/ 6275498 h 6275498"/>
              <a:gd name="connsiteX3" fmla="*/ 0 w 4323123"/>
              <a:gd name="connsiteY3" fmla="*/ 6275498 h 62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3" h="6275498">
                <a:moveTo>
                  <a:pt x="0" y="0"/>
                </a:moveTo>
                <a:lnTo>
                  <a:pt x="4323123" y="0"/>
                </a:lnTo>
                <a:lnTo>
                  <a:pt x="4323123" y="6275498"/>
                </a:lnTo>
                <a:lnTo>
                  <a:pt x="0" y="627549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4E8E28-E2C1-4152-A345-F2F5C1EBF29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5360" y="3333411"/>
            <a:ext cx="2161280" cy="2231289"/>
          </a:xfrm>
          <a:custGeom>
            <a:avLst/>
            <a:gdLst>
              <a:gd name="connsiteX0" fmla="*/ 0 w 4323122"/>
              <a:gd name="connsiteY0" fmla="*/ 0 h 4462577"/>
              <a:gd name="connsiteX1" fmla="*/ 4323122 w 4323122"/>
              <a:gd name="connsiteY1" fmla="*/ 0 h 4462577"/>
              <a:gd name="connsiteX2" fmla="*/ 4323122 w 4323122"/>
              <a:gd name="connsiteY2" fmla="*/ 4462577 h 4462577"/>
              <a:gd name="connsiteX3" fmla="*/ 0 w 4323122"/>
              <a:gd name="connsiteY3" fmla="*/ 4462577 h 446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122" h="4462577">
                <a:moveTo>
                  <a:pt x="0" y="0"/>
                </a:moveTo>
                <a:lnTo>
                  <a:pt x="4323122" y="0"/>
                </a:lnTo>
                <a:lnTo>
                  <a:pt x="4323122" y="4462577"/>
                </a:lnTo>
                <a:lnTo>
                  <a:pt x="0" y="446257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8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16D0-E74A-9547-BE4F-19DCE942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C433D-261D-B649-B338-F1C0AF80C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465A3-72B3-804D-BFCB-CA77C0C64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E68F5-D2D5-F949-B4A5-F2BC17600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40A62-BA97-9445-8618-C0295642A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89600-15AF-854D-8BBE-FA205FA7A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2EAA7-B74F-E049-89BF-0144BFAA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E846E-D55A-5C4F-8AD7-D490634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126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7FC8466-4D91-4081-9614-D54867AD45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1644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207F9A3-6479-498F-A7BB-11A1850BAFB5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054729" y="2109787"/>
            <a:ext cx="1771188" cy="2638425"/>
          </a:xfrm>
          <a:custGeom>
            <a:avLst/>
            <a:gdLst>
              <a:gd name="connsiteX0" fmla="*/ 209665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5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5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5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5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BAB1F9-7C8A-468F-82D4-DEFBACE1C6E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493009" y="2109787"/>
            <a:ext cx="1771188" cy="2638425"/>
          </a:xfrm>
          <a:custGeom>
            <a:avLst/>
            <a:gdLst>
              <a:gd name="connsiteX0" fmla="*/ 209666 w 3542838"/>
              <a:gd name="connsiteY0" fmla="*/ 0 h 5276850"/>
              <a:gd name="connsiteX1" fmla="*/ 3542838 w 3542838"/>
              <a:gd name="connsiteY1" fmla="*/ 0 h 5276850"/>
              <a:gd name="connsiteX2" fmla="*/ 3542838 w 3542838"/>
              <a:gd name="connsiteY2" fmla="*/ 5276850 h 5276850"/>
              <a:gd name="connsiteX3" fmla="*/ 209666 w 3542838"/>
              <a:gd name="connsiteY3" fmla="*/ 5276850 h 5276850"/>
              <a:gd name="connsiteX4" fmla="*/ 0 w 3542838"/>
              <a:gd name="connsiteY4" fmla="*/ 5067185 h 5276850"/>
              <a:gd name="connsiteX5" fmla="*/ 0 w 3542838"/>
              <a:gd name="connsiteY5" fmla="*/ 209665 h 5276850"/>
              <a:gd name="connsiteX6" fmla="*/ 209666 w 3542838"/>
              <a:gd name="connsiteY6" fmla="*/ 0 h 527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2838" h="5276850">
                <a:moveTo>
                  <a:pt x="209666" y="0"/>
                </a:moveTo>
                <a:lnTo>
                  <a:pt x="3542838" y="0"/>
                </a:lnTo>
                <a:lnTo>
                  <a:pt x="3542838" y="5276850"/>
                </a:lnTo>
                <a:lnTo>
                  <a:pt x="209666" y="5276850"/>
                </a:lnTo>
                <a:cubicBezTo>
                  <a:pt x="93870" y="5276850"/>
                  <a:pt x="0" y="5182980"/>
                  <a:pt x="0" y="5067185"/>
                </a:cubicBezTo>
                <a:lnTo>
                  <a:pt x="0" y="209665"/>
                </a:lnTo>
                <a:cubicBezTo>
                  <a:pt x="0" y="93870"/>
                  <a:pt x="93870" y="0"/>
                  <a:pt x="209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BF420BA-1B7B-44F6-8DF9-6D168218614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706455" y="1728210"/>
            <a:ext cx="1994370" cy="3401581"/>
          </a:xfrm>
          <a:custGeom>
            <a:avLst/>
            <a:gdLst>
              <a:gd name="connsiteX0" fmla="*/ 236084 w 3989259"/>
              <a:gd name="connsiteY0" fmla="*/ 0 h 6803161"/>
              <a:gd name="connsiteX1" fmla="*/ 3989258 w 3989259"/>
              <a:gd name="connsiteY1" fmla="*/ 0 h 6803161"/>
              <a:gd name="connsiteX2" fmla="*/ 3989259 w 3989259"/>
              <a:gd name="connsiteY2" fmla="*/ 6803161 h 6803161"/>
              <a:gd name="connsiteX3" fmla="*/ 236085 w 3989259"/>
              <a:gd name="connsiteY3" fmla="*/ 6803161 h 6803161"/>
              <a:gd name="connsiteX4" fmla="*/ 1 w 3989259"/>
              <a:gd name="connsiteY4" fmla="*/ 6567077 h 6803161"/>
              <a:gd name="connsiteX5" fmla="*/ 0 w 3989259"/>
              <a:gd name="connsiteY5" fmla="*/ 236084 h 6803161"/>
              <a:gd name="connsiteX6" fmla="*/ 236084 w 3989259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9259" h="6803161">
                <a:moveTo>
                  <a:pt x="236084" y="0"/>
                </a:moveTo>
                <a:lnTo>
                  <a:pt x="3989258" y="0"/>
                </a:lnTo>
                <a:lnTo>
                  <a:pt x="3989259" y="6803161"/>
                </a:lnTo>
                <a:lnTo>
                  <a:pt x="236085" y="6803161"/>
                </a:lnTo>
                <a:cubicBezTo>
                  <a:pt x="105699" y="6803161"/>
                  <a:pt x="1" y="6697463"/>
                  <a:pt x="1" y="6567077"/>
                </a:cubicBezTo>
                <a:lnTo>
                  <a:pt x="0" y="236084"/>
                </a:lnTo>
                <a:cubicBezTo>
                  <a:pt x="0" y="105698"/>
                  <a:pt x="105698" y="0"/>
                  <a:pt x="23608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73F600-3C57-480A-8BA2-99E742B8E4C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700824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53DFD88-9016-4C0A-AADC-CB2354FB87B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695193" y="1728210"/>
            <a:ext cx="1994369" cy="3401581"/>
          </a:xfrm>
          <a:custGeom>
            <a:avLst/>
            <a:gdLst>
              <a:gd name="connsiteX0" fmla="*/ 0 w 3989258"/>
              <a:gd name="connsiteY0" fmla="*/ 0 h 6803161"/>
              <a:gd name="connsiteX1" fmla="*/ 3989258 w 3989258"/>
              <a:gd name="connsiteY1" fmla="*/ 0 h 6803161"/>
              <a:gd name="connsiteX2" fmla="*/ 3989258 w 3989258"/>
              <a:gd name="connsiteY2" fmla="*/ 6803161 h 6803161"/>
              <a:gd name="connsiteX3" fmla="*/ 0 w 3989258"/>
              <a:gd name="connsiteY3" fmla="*/ 6803161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258" h="6803161">
                <a:moveTo>
                  <a:pt x="0" y="0"/>
                </a:moveTo>
                <a:lnTo>
                  <a:pt x="3989258" y="0"/>
                </a:lnTo>
                <a:lnTo>
                  <a:pt x="3989258" y="6803161"/>
                </a:lnTo>
                <a:lnTo>
                  <a:pt x="0" y="6803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E36069-3FA8-4810-B96A-21A25AE1AB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949852" y="1728210"/>
            <a:ext cx="1890884" cy="3401581"/>
          </a:xfrm>
          <a:custGeom>
            <a:avLst/>
            <a:gdLst>
              <a:gd name="connsiteX0" fmla="*/ 223834 w 3782260"/>
              <a:gd name="connsiteY0" fmla="*/ 0 h 6803161"/>
              <a:gd name="connsiteX1" fmla="*/ 3782260 w 3782260"/>
              <a:gd name="connsiteY1" fmla="*/ 0 h 6803161"/>
              <a:gd name="connsiteX2" fmla="*/ 3782260 w 3782260"/>
              <a:gd name="connsiteY2" fmla="*/ 6803161 h 6803161"/>
              <a:gd name="connsiteX3" fmla="*/ 223834 w 3782260"/>
              <a:gd name="connsiteY3" fmla="*/ 6803161 h 6803161"/>
              <a:gd name="connsiteX4" fmla="*/ 0 w 3782260"/>
              <a:gd name="connsiteY4" fmla="*/ 6579327 h 6803161"/>
              <a:gd name="connsiteX5" fmla="*/ 0 w 3782260"/>
              <a:gd name="connsiteY5" fmla="*/ 223834 h 6803161"/>
              <a:gd name="connsiteX6" fmla="*/ 223834 w 3782260"/>
              <a:gd name="connsiteY6" fmla="*/ 0 h 6803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2260" h="6803161">
                <a:moveTo>
                  <a:pt x="223834" y="0"/>
                </a:moveTo>
                <a:lnTo>
                  <a:pt x="3782260" y="0"/>
                </a:lnTo>
                <a:lnTo>
                  <a:pt x="3782260" y="6803161"/>
                </a:lnTo>
                <a:lnTo>
                  <a:pt x="223834" y="6803161"/>
                </a:lnTo>
                <a:cubicBezTo>
                  <a:pt x="100214" y="6803161"/>
                  <a:pt x="0" y="6702947"/>
                  <a:pt x="0" y="6579327"/>
                </a:cubicBezTo>
                <a:lnTo>
                  <a:pt x="0" y="223834"/>
                </a:lnTo>
                <a:cubicBezTo>
                  <a:pt x="0" y="100213"/>
                  <a:pt x="100214" y="0"/>
                  <a:pt x="22383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0668B7-08DE-4125-BEA7-47E9BC9B357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990465" y="2275939"/>
            <a:ext cx="2847604" cy="3600986"/>
          </a:xfrm>
          <a:custGeom>
            <a:avLst/>
            <a:gdLst>
              <a:gd name="connsiteX0" fmla="*/ 0 w 5695950"/>
              <a:gd name="connsiteY0" fmla="*/ 0 h 7201972"/>
              <a:gd name="connsiteX1" fmla="*/ 5695950 w 5695950"/>
              <a:gd name="connsiteY1" fmla="*/ 0 h 7201972"/>
              <a:gd name="connsiteX2" fmla="*/ 5695950 w 5695950"/>
              <a:gd name="connsiteY2" fmla="*/ 7201972 h 7201972"/>
              <a:gd name="connsiteX3" fmla="*/ 0 w 5695950"/>
              <a:gd name="connsiteY3" fmla="*/ 7201972 h 7201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5950" h="7201972">
                <a:moveTo>
                  <a:pt x="0" y="0"/>
                </a:moveTo>
                <a:lnTo>
                  <a:pt x="5695950" y="0"/>
                </a:lnTo>
                <a:lnTo>
                  <a:pt x="5695950" y="7201972"/>
                </a:lnTo>
                <a:lnTo>
                  <a:pt x="0" y="720197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4557913" y="1495425"/>
            <a:ext cx="3076174" cy="5362575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4BA9AA-D2D9-48E2-A4AC-F8DB8F8D174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91232" y="0"/>
            <a:ext cx="3076174" cy="6858000"/>
          </a:xfrm>
          <a:custGeom>
            <a:avLst/>
            <a:gdLst>
              <a:gd name="connsiteX0" fmla="*/ 0 w 6153150"/>
              <a:gd name="connsiteY0" fmla="*/ 0 h 10725150"/>
              <a:gd name="connsiteX1" fmla="*/ 6153150 w 6153150"/>
              <a:gd name="connsiteY1" fmla="*/ 0 h 10725150"/>
              <a:gd name="connsiteX2" fmla="*/ 6153150 w 6153150"/>
              <a:gd name="connsiteY2" fmla="*/ 10725150 h 10725150"/>
              <a:gd name="connsiteX3" fmla="*/ 0 w 6153150"/>
              <a:gd name="connsiteY3" fmla="*/ 10725150 h 1072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3150" h="10725150">
                <a:moveTo>
                  <a:pt x="0" y="0"/>
                </a:moveTo>
                <a:lnTo>
                  <a:pt x="6153150" y="0"/>
                </a:lnTo>
                <a:lnTo>
                  <a:pt x="6153150" y="10725150"/>
                </a:lnTo>
                <a:lnTo>
                  <a:pt x="0" y="10725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>
              <a:defRPr lang="en-US" sz="1800">
                <a:solidFill>
                  <a:schemeClr val="tx1">
                    <a:alpha val="73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picture,</a:t>
            </a:r>
          </a:p>
          <a:p>
            <a:pPr marL="0" lvl="0" indent="0" algn="ctr">
              <a:buNone/>
            </a:pPr>
            <a:r>
              <a:rPr lang="en-US"/>
              <a:t>Drag and Drop</a:t>
            </a:r>
          </a:p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DD12AA5B-0161-439B-AFE7-EBA424A716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8237" y="1991032"/>
            <a:ext cx="2875561" cy="2875936"/>
          </a:xfrm>
          <a:custGeom>
            <a:avLst/>
            <a:gdLst>
              <a:gd name="connsiteX0" fmla="*/ 0 w 5751871"/>
              <a:gd name="connsiteY0" fmla="*/ 0 h 5751871"/>
              <a:gd name="connsiteX1" fmla="*/ 5751871 w 5751871"/>
              <a:gd name="connsiteY1" fmla="*/ 0 h 5751871"/>
              <a:gd name="connsiteX2" fmla="*/ 5751871 w 5751871"/>
              <a:gd name="connsiteY2" fmla="*/ 5751871 h 5751871"/>
              <a:gd name="connsiteX3" fmla="*/ 0 w 5751871"/>
              <a:gd name="connsiteY3" fmla="*/ 5751871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1871" h="5751871">
                <a:moveTo>
                  <a:pt x="0" y="0"/>
                </a:moveTo>
                <a:lnTo>
                  <a:pt x="5751871" y="0"/>
                </a:lnTo>
                <a:lnTo>
                  <a:pt x="5751871" y="5751871"/>
                </a:lnTo>
                <a:lnTo>
                  <a:pt x="0" y="57518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752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206E1CF-DC84-4C15-A75B-49139321C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86100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7B2A9EB-3EF9-441D-9BFF-C67FDD9FAB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2571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1A6328E-DB01-4117-84BA-487C9D7B84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9042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25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32791E2-7C84-4B1E-B519-D479D35815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0313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EFE3955B-D042-4EFC-9100-27AA1B2032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456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950AE628-F62C-4449-9B98-2FB211369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2600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9A875FD-7EFD-47AE-B810-35705ED63F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4716" y="2257425"/>
            <a:ext cx="1926859" cy="1704975"/>
          </a:xfrm>
          <a:custGeom>
            <a:avLst/>
            <a:gdLst>
              <a:gd name="connsiteX0" fmla="*/ 0 w 3854219"/>
              <a:gd name="connsiteY0" fmla="*/ 0 h 3409950"/>
              <a:gd name="connsiteX1" fmla="*/ 3854219 w 3854219"/>
              <a:gd name="connsiteY1" fmla="*/ 0 h 3409950"/>
              <a:gd name="connsiteX2" fmla="*/ 3854219 w 3854219"/>
              <a:gd name="connsiteY2" fmla="*/ 3409950 h 3409950"/>
              <a:gd name="connsiteX3" fmla="*/ 0 w 3854219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9" h="3409950">
                <a:moveTo>
                  <a:pt x="0" y="0"/>
                </a:moveTo>
                <a:lnTo>
                  <a:pt x="3854219" y="0"/>
                </a:lnTo>
                <a:lnTo>
                  <a:pt x="3854219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F2F9939-CBE5-4747-8C5D-922FDC1C1C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6831" y="2257425"/>
            <a:ext cx="1926858" cy="1704975"/>
          </a:xfrm>
          <a:custGeom>
            <a:avLst/>
            <a:gdLst>
              <a:gd name="connsiteX0" fmla="*/ 0 w 3854218"/>
              <a:gd name="connsiteY0" fmla="*/ 0 h 3409950"/>
              <a:gd name="connsiteX1" fmla="*/ 3854218 w 3854218"/>
              <a:gd name="connsiteY1" fmla="*/ 0 h 3409950"/>
              <a:gd name="connsiteX2" fmla="*/ 3854218 w 3854218"/>
              <a:gd name="connsiteY2" fmla="*/ 3409950 h 3409950"/>
              <a:gd name="connsiteX3" fmla="*/ 0 w 3854218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218" h="3409950">
                <a:moveTo>
                  <a:pt x="0" y="0"/>
                </a:moveTo>
                <a:lnTo>
                  <a:pt x="3854218" y="0"/>
                </a:lnTo>
                <a:lnTo>
                  <a:pt x="3854218" y="3409950"/>
                </a:lnTo>
                <a:lnTo>
                  <a:pt x="0" y="34099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59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61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16F-B9D0-494B-A943-16EED701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9338A4-270A-C049-A470-9275828FE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BC96E1-395D-6543-8683-974F8DAB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BF6BD-AC9B-904D-9C16-D538B987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573335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08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31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470400" y="0"/>
            <a:ext cx="3251200" cy="68580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200952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819400"/>
            <a:ext cx="12192000" cy="19304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05099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3399" y="0"/>
            <a:ext cx="2527300" cy="6858000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091885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30909" y="2646099"/>
            <a:ext cx="3025091" cy="2607837"/>
          </a:xfrm>
          <a:custGeom>
            <a:avLst/>
            <a:gdLst>
              <a:gd name="connsiteX0" fmla="*/ 0 w 2268818"/>
              <a:gd name="connsiteY0" fmla="*/ 0 h 1955878"/>
              <a:gd name="connsiteX1" fmla="*/ 2268818 w 2268818"/>
              <a:gd name="connsiteY1" fmla="*/ 0 h 1955878"/>
              <a:gd name="connsiteX2" fmla="*/ 1134409 w 2268818"/>
              <a:gd name="connsiteY2" fmla="*/ 1955878 h 195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8818" h="1955878">
                <a:moveTo>
                  <a:pt x="0" y="0"/>
                </a:moveTo>
                <a:lnTo>
                  <a:pt x="2268818" y="0"/>
                </a:lnTo>
                <a:lnTo>
                  <a:pt x="1134409" y="195587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3556176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38742" y="897886"/>
            <a:ext cx="5062229" cy="5062229"/>
          </a:xfrm>
          <a:custGeom>
            <a:avLst/>
            <a:gdLst>
              <a:gd name="connsiteX0" fmla="*/ 1898336 w 3796672"/>
              <a:gd name="connsiteY0" fmla="*/ 0 h 3796672"/>
              <a:gd name="connsiteX1" fmla="*/ 3796672 w 3796672"/>
              <a:gd name="connsiteY1" fmla="*/ 1898336 h 3796672"/>
              <a:gd name="connsiteX2" fmla="*/ 1898336 w 3796672"/>
              <a:gd name="connsiteY2" fmla="*/ 3796672 h 3796672"/>
              <a:gd name="connsiteX3" fmla="*/ 0 w 3796672"/>
              <a:gd name="connsiteY3" fmla="*/ 1898336 h 37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672" h="3796672">
                <a:moveTo>
                  <a:pt x="1898336" y="0"/>
                </a:moveTo>
                <a:lnTo>
                  <a:pt x="3796672" y="1898336"/>
                </a:lnTo>
                <a:lnTo>
                  <a:pt x="1898336" y="3796672"/>
                </a:lnTo>
                <a:lnTo>
                  <a:pt x="0" y="1898336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1037888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596104" y="897886"/>
            <a:ext cx="5062229" cy="5062229"/>
          </a:xfrm>
          <a:custGeom>
            <a:avLst/>
            <a:gdLst>
              <a:gd name="connsiteX0" fmla="*/ 1898336 w 3796672"/>
              <a:gd name="connsiteY0" fmla="*/ 0 h 3796672"/>
              <a:gd name="connsiteX1" fmla="*/ 3796672 w 3796672"/>
              <a:gd name="connsiteY1" fmla="*/ 1898336 h 3796672"/>
              <a:gd name="connsiteX2" fmla="*/ 1898336 w 3796672"/>
              <a:gd name="connsiteY2" fmla="*/ 3796672 h 3796672"/>
              <a:gd name="connsiteX3" fmla="*/ 0 w 3796672"/>
              <a:gd name="connsiteY3" fmla="*/ 1898336 h 379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672" h="3796672">
                <a:moveTo>
                  <a:pt x="1898336" y="0"/>
                </a:moveTo>
                <a:lnTo>
                  <a:pt x="3796672" y="1898336"/>
                </a:lnTo>
                <a:lnTo>
                  <a:pt x="1898336" y="3796672"/>
                </a:lnTo>
                <a:lnTo>
                  <a:pt x="0" y="1898336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4890411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33889" y="1685222"/>
            <a:ext cx="4173963" cy="3598245"/>
          </a:xfrm>
          <a:custGeom>
            <a:avLst/>
            <a:gdLst>
              <a:gd name="connsiteX0" fmla="*/ 1819072 w 3638144"/>
              <a:gd name="connsiteY0" fmla="*/ 0 h 3136332"/>
              <a:gd name="connsiteX1" fmla="*/ 3638144 w 3638144"/>
              <a:gd name="connsiteY1" fmla="*/ 3136332 h 3136332"/>
              <a:gd name="connsiteX2" fmla="*/ 0 w 3638144"/>
              <a:gd name="connsiteY2" fmla="*/ 3136332 h 313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144" h="3136332">
                <a:moveTo>
                  <a:pt x="1819072" y="0"/>
                </a:moveTo>
                <a:lnTo>
                  <a:pt x="3638144" y="3136332"/>
                </a:lnTo>
                <a:lnTo>
                  <a:pt x="0" y="313633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6400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12537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A44A5-5FB3-874D-BE23-77D481BC8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BAF72-EF6C-2C49-AC5C-45A47141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C3FE4-B20A-CF4D-80DC-E6137DE0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259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670571" y="1338112"/>
            <a:ext cx="4850859" cy="4181776"/>
          </a:xfrm>
          <a:custGeom>
            <a:avLst/>
            <a:gdLst>
              <a:gd name="connsiteX0" fmla="*/ 1819072 w 3638144"/>
              <a:gd name="connsiteY0" fmla="*/ 0 h 3136332"/>
              <a:gd name="connsiteX1" fmla="*/ 3638144 w 3638144"/>
              <a:gd name="connsiteY1" fmla="*/ 3136332 h 3136332"/>
              <a:gd name="connsiteX2" fmla="*/ 0 w 3638144"/>
              <a:gd name="connsiteY2" fmla="*/ 3136332 h 313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38144" h="3136332">
                <a:moveTo>
                  <a:pt x="1819072" y="0"/>
                </a:moveTo>
                <a:lnTo>
                  <a:pt x="3638144" y="3136332"/>
                </a:lnTo>
                <a:lnTo>
                  <a:pt x="0" y="3136332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wrap="square" tIns="0" bIns="6400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006066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/>
          <p:cNvSpPr>
            <a:spLocks noGrp="1"/>
          </p:cNvSpPr>
          <p:nvPr>
            <p:ph type="pic" sz="quarter" idx="29" hasCustomPrompt="1"/>
          </p:nvPr>
        </p:nvSpPr>
        <p:spPr>
          <a:xfrm>
            <a:off x="4203697" y="368300"/>
            <a:ext cx="3784603" cy="3784603"/>
          </a:xfrm>
          <a:prstGeom prst="diamond">
            <a:avLst/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117918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3383280" y="542699"/>
            <a:ext cx="5425440" cy="2900669"/>
          </a:xfrm>
          <a:custGeom>
            <a:avLst/>
            <a:gdLst>
              <a:gd name="connsiteX0" fmla="*/ 1597794 w 3195588"/>
              <a:gd name="connsiteY0" fmla="*/ 0 h 2292808"/>
              <a:gd name="connsiteX1" fmla="*/ 3195588 w 3195588"/>
              <a:gd name="connsiteY1" fmla="*/ 2292808 h 2292808"/>
              <a:gd name="connsiteX2" fmla="*/ 0 w 3195588"/>
              <a:gd name="connsiteY2" fmla="*/ 2292808 h 229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5588" h="2292808">
                <a:moveTo>
                  <a:pt x="1597794" y="0"/>
                </a:moveTo>
                <a:lnTo>
                  <a:pt x="3195588" y="2292808"/>
                </a:lnTo>
                <a:lnTo>
                  <a:pt x="0" y="229280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140175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4644309" y="603183"/>
            <a:ext cx="2903379" cy="3314837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8135262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3383280" y="1272263"/>
            <a:ext cx="5425440" cy="2900669"/>
          </a:xfrm>
          <a:custGeom>
            <a:avLst/>
            <a:gdLst>
              <a:gd name="connsiteX0" fmla="*/ 2034540 w 4069080"/>
              <a:gd name="connsiteY0" fmla="*/ 0 h 2175502"/>
              <a:gd name="connsiteX1" fmla="*/ 4069080 w 4069080"/>
              <a:gd name="connsiteY1" fmla="*/ 2175502 h 2175502"/>
              <a:gd name="connsiteX2" fmla="*/ 0 w 4069080"/>
              <a:gd name="connsiteY2" fmla="*/ 2175502 h 2175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9080" h="2175502">
                <a:moveTo>
                  <a:pt x="2034540" y="0"/>
                </a:moveTo>
                <a:lnTo>
                  <a:pt x="4069080" y="2175502"/>
                </a:lnTo>
                <a:lnTo>
                  <a:pt x="0" y="21755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250394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235741"/>
            <a:ext cx="5812052" cy="1524000"/>
          </a:xfrm>
          <a:custGeom>
            <a:avLst/>
            <a:gdLst>
              <a:gd name="connsiteX0" fmla="*/ 0 w 4359039"/>
              <a:gd name="connsiteY0" fmla="*/ 0 h 1143000"/>
              <a:gd name="connsiteX1" fmla="*/ 4359039 w 4359039"/>
              <a:gd name="connsiteY1" fmla="*/ 0 h 1143000"/>
              <a:gd name="connsiteX2" fmla="*/ 3597579 w 4359039"/>
              <a:gd name="connsiteY2" fmla="*/ 1143000 h 1143000"/>
              <a:gd name="connsiteX3" fmla="*/ 0 w 435903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039" h="1143000">
                <a:moveTo>
                  <a:pt x="0" y="0"/>
                </a:moveTo>
                <a:lnTo>
                  <a:pt x="4359039" y="0"/>
                </a:lnTo>
                <a:lnTo>
                  <a:pt x="3597579" y="1143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0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379950" y="1397000"/>
            <a:ext cx="5812052" cy="1524000"/>
          </a:xfrm>
          <a:custGeom>
            <a:avLst/>
            <a:gdLst>
              <a:gd name="connsiteX0" fmla="*/ 761460 w 4359039"/>
              <a:gd name="connsiteY0" fmla="*/ 0 h 1143000"/>
              <a:gd name="connsiteX1" fmla="*/ 4359039 w 4359039"/>
              <a:gd name="connsiteY1" fmla="*/ 0 h 1143000"/>
              <a:gd name="connsiteX2" fmla="*/ 4359039 w 4359039"/>
              <a:gd name="connsiteY2" fmla="*/ 1143000 h 1143000"/>
              <a:gd name="connsiteX3" fmla="*/ 0 w 4359039"/>
              <a:gd name="connsiteY3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9039" h="1143000">
                <a:moveTo>
                  <a:pt x="761460" y="0"/>
                </a:moveTo>
                <a:lnTo>
                  <a:pt x="4359039" y="0"/>
                </a:lnTo>
                <a:lnTo>
                  <a:pt x="4359039" y="1143000"/>
                </a:lnTo>
                <a:lnTo>
                  <a:pt x="0" y="1143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0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9621161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"/>
            <a:ext cx="6908800" cy="6858007"/>
          </a:xfrm>
          <a:custGeom>
            <a:avLst/>
            <a:gdLst>
              <a:gd name="connsiteX0" fmla="*/ 0 w 5181600"/>
              <a:gd name="connsiteY0" fmla="*/ 0 h 5143505"/>
              <a:gd name="connsiteX1" fmla="*/ 5181600 w 5181600"/>
              <a:gd name="connsiteY1" fmla="*/ 0 h 5143505"/>
              <a:gd name="connsiteX2" fmla="*/ 0 w 5181600"/>
              <a:gd name="connsiteY2" fmla="*/ 5143505 h 51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5143505">
                <a:moveTo>
                  <a:pt x="0" y="0"/>
                </a:moveTo>
                <a:lnTo>
                  <a:pt x="5181600" y="0"/>
                </a:lnTo>
                <a:lnTo>
                  <a:pt x="0" y="5143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371600" anchor="b">
            <a:noAutofit/>
          </a:bodyPr>
          <a:lstStyle>
            <a:lvl1pPr algn="ctr" rtl="0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4160176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5283200" y="-9"/>
            <a:ext cx="6908800" cy="6858007"/>
          </a:xfrm>
          <a:custGeom>
            <a:avLst/>
            <a:gdLst>
              <a:gd name="connsiteX0" fmla="*/ 0 w 5181600"/>
              <a:gd name="connsiteY0" fmla="*/ 0 h 5143505"/>
              <a:gd name="connsiteX1" fmla="*/ 5181600 w 5181600"/>
              <a:gd name="connsiteY1" fmla="*/ 0 h 5143505"/>
              <a:gd name="connsiteX2" fmla="*/ 5181600 w 5181600"/>
              <a:gd name="connsiteY2" fmla="*/ 5143505 h 51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81600" h="5143505">
                <a:moveTo>
                  <a:pt x="0" y="0"/>
                </a:moveTo>
                <a:lnTo>
                  <a:pt x="5181600" y="0"/>
                </a:lnTo>
                <a:lnTo>
                  <a:pt x="5181600" y="5143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9985979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6775" y="3051420"/>
            <a:ext cx="4534872" cy="3806579"/>
          </a:xfrm>
          <a:custGeom>
            <a:avLst/>
            <a:gdLst>
              <a:gd name="connsiteX0" fmla="*/ 1922834 w 3845668"/>
              <a:gd name="connsiteY0" fmla="*/ 0 h 2854934"/>
              <a:gd name="connsiteX1" fmla="*/ 3845668 w 3845668"/>
              <a:gd name="connsiteY1" fmla="*/ 2854934 h 2854934"/>
              <a:gd name="connsiteX2" fmla="*/ 1922834 w 3845668"/>
              <a:gd name="connsiteY2" fmla="*/ 2854934 h 2854934"/>
              <a:gd name="connsiteX3" fmla="*/ 0 w 3845668"/>
              <a:gd name="connsiteY3" fmla="*/ 2854934 h 285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668" h="2854934">
                <a:moveTo>
                  <a:pt x="1922834" y="0"/>
                </a:moveTo>
                <a:lnTo>
                  <a:pt x="3845668" y="2854934"/>
                </a:lnTo>
                <a:lnTo>
                  <a:pt x="1922834" y="2854934"/>
                </a:lnTo>
                <a:lnTo>
                  <a:pt x="0" y="2854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681995" y="1"/>
            <a:ext cx="4454645" cy="3806577"/>
          </a:xfrm>
          <a:custGeom>
            <a:avLst/>
            <a:gdLst>
              <a:gd name="connsiteX0" fmla="*/ 0 w 3845668"/>
              <a:gd name="connsiteY0" fmla="*/ 0 h 2854933"/>
              <a:gd name="connsiteX1" fmla="*/ 3845668 w 3845668"/>
              <a:gd name="connsiteY1" fmla="*/ 0 h 2854933"/>
              <a:gd name="connsiteX2" fmla="*/ 1922834 w 3845668"/>
              <a:gd name="connsiteY2" fmla="*/ 2854933 h 28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5668" h="2854933">
                <a:moveTo>
                  <a:pt x="0" y="0"/>
                </a:moveTo>
                <a:lnTo>
                  <a:pt x="3845668" y="0"/>
                </a:lnTo>
                <a:lnTo>
                  <a:pt x="1922834" y="2854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5000732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112000" y="3051420"/>
            <a:ext cx="4534872" cy="3806579"/>
          </a:xfrm>
          <a:custGeom>
            <a:avLst/>
            <a:gdLst>
              <a:gd name="connsiteX0" fmla="*/ 1922834 w 3845668"/>
              <a:gd name="connsiteY0" fmla="*/ 0 h 2854934"/>
              <a:gd name="connsiteX1" fmla="*/ 3845668 w 3845668"/>
              <a:gd name="connsiteY1" fmla="*/ 2854934 h 2854934"/>
              <a:gd name="connsiteX2" fmla="*/ 1922834 w 3845668"/>
              <a:gd name="connsiteY2" fmla="*/ 2854934 h 2854934"/>
              <a:gd name="connsiteX3" fmla="*/ 0 w 3845668"/>
              <a:gd name="connsiteY3" fmla="*/ 2854934 h 2854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668" h="2854934">
                <a:moveTo>
                  <a:pt x="1922834" y="0"/>
                </a:moveTo>
                <a:lnTo>
                  <a:pt x="3845668" y="2854934"/>
                </a:lnTo>
                <a:lnTo>
                  <a:pt x="1922834" y="2854934"/>
                </a:lnTo>
                <a:lnTo>
                  <a:pt x="0" y="28549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299200" y="1"/>
            <a:ext cx="4454645" cy="3806577"/>
          </a:xfrm>
          <a:custGeom>
            <a:avLst/>
            <a:gdLst>
              <a:gd name="connsiteX0" fmla="*/ 0 w 3845668"/>
              <a:gd name="connsiteY0" fmla="*/ 0 h 2854933"/>
              <a:gd name="connsiteX1" fmla="*/ 3845668 w 3845668"/>
              <a:gd name="connsiteY1" fmla="*/ 0 h 2854933"/>
              <a:gd name="connsiteX2" fmla="*/ 1922834 w 3845668"/>
              <a:gd name="connsiteY2" fmla="*/ 2854933 h 285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5668" h="2854933">
                <a:moveTo>
                  <a:pt x="0" y="0"/>
                </a:moveTo>
                <a:lnTo>
                  <a:pt x="3845668" y="0"/>
                </a:lnTo>
                <a:lnTo>
                  <a:pt x="1922834" y="285493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91440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16824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5A1E-DD0D-9445-AF39-0EA6D1E6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43633-7E31-8446-B1F7-A535244F7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75B53-7F0D-B34D-BAEF-C7A50F652B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5815B-B595-324A-8083-210A031C8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FB603-15A3-DB4A-B5A1-94F3D2B2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6A825-0A9C-E444-81DD-711B9FF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691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304802" y="-19247"/>
            <a:ext cx="4391260" cy="6896496"/>
          </a:xfrm>
          <a:custGeom>
            <a:avLst/>
            <a:gdLst>
              <a:gd name="connsiteX0" fmla="*/ 3293445 w 3293445"/>
              <a:gd name="connsiteY0" fmla="*/ 0 h 5172372"/>
              <a:gd name="connsiteX1" fmla="*/ 3293445 w 3293445"/>
              <a:gd name="connsiteY1" fmla="*/ 2586186 h 5172372"/>
              <a:gd name="connsiteX2" fmla="*/ 3293445 w 3293445"/>
              <a:gd name="connsiteY2" fmla="*/ 5172372 h 5172372"/>
              <a:gd name="connsiteX3" fmla="*/ 0 w 3293445"/>
              <a:gd name="connsiteY3" fmla="*/ 2586186 h 517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445" h="5172372">
                <a:moveTo>
                  <a:pt x="3293445" y="0"/>
                </a:moveTo>
                <a:lnTo>
                  <a:pt x="3293445" y="2586186"/>
                </a:lnTo>
                <a:lnTo>
                  <a:pt x="3293445" y="5172372"/>
                </a:lnTo>
                <a:lnTo>
                  <a:pt x="0" y="2586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365760" tIns="0" rIns="0" bIns="192024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9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0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0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1188720" bIns="192024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3428997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2571753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2571753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91440" tIns="0" rIns="118872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4227788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7518401" y="-19247"/>
            <a:ext cx="4391260" cy="6896496"/>
          </a:xfrm>
          <a:custGeom>
            <a:avLst/>
            <a:gdLst>
              <a:gd name="connsiteX0" fmla="*/ 0 w 3293445"/>
              <a:gd name="connsiteY0" fmla="*/ 0 h 5172372"/>
              <a:gd name="connsiteX1" fmla="*/ 3293445 w 3293445"/>
              <a:gd name="connsiteY1" fmla="*/ 2586186 h 5172372"/>
              <a:gd name="connsiteX2" fmla="*/ 0 w 3293445"/>
              <a:gd name="connsiteY2" fmla="*/ 5172372 h 5172372"/>
              <a:gd name="connsiteX3" fmla="*/ 0 w 3293445"/>
              <a:gd name="connsiteY3" fmla="*/ 2586186 h 517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445" h="5172372">
                <a:moveTo>
                  <a:pt x="0" y="0"/>
                </a:moveTo>
                <a:lnTo>
                  <a:pt x="3293445" y="2586186"/>
                </a:lnTo>
                <a:lnTo>
                  <a:pt x="0" y="5172372"/>
                </a:lnTo>
                <a:lnTo>
                  <a:pt x="0" y="2586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7867047" y="-9"/>
            <a:ext cx="4324952" cy="3429004"/>
          </a:xfrm>
          <a:custGeom>
            <a:avLst/>
            <a:gdLst>
              <a:gd name="connsiteX0" fmla="*/ 0 w 3243714"/>
              <a:gd name="connsiteY0" fmla="*/ 0 h 2571753"/>
              <a:gd name="connsiteX1" fmla="*/ 3243714 w 3243714"/>
              <a:gd name="connsiteY1" fmla="*/ 0 h 2571753"/>
              <a:gd name="connsiteX2" fmla="*/ 3243714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0" y="0"/>
                </a:moveTo>
                <a:lnTo>
                  <a:pt x="3243714" y="0"/>
                </a:lnTo>
                <a:lnTo>
                  <a:pt x="3243714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867047" y="3428997"/>
            <a:ext cx="4324952" cy="3429004"/>
          </a:xfrm>
          <a:custGeom>
            <a:avLst/>
            <a:gdLst>
              <a:gd name="connsiteX0" fmla="*/ 3243714 w 3243714"/>
              <a:gd name="connsiteY0" fmla="*/ 0 h 2571753"/>
              <a:gd name="connsiteX1" fmla="*/ 3243714 w 3243714"/>
              <a:gd name="connsiteY1" fmla="*/ 2571753 h 2571753"/>
              <a:gd name="connsiteX2" fmla="*/ 0 w 3243714"/>
              <a:gd name="connsiteY2" fmla="*/ 2571753 h 2571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3714" h="2571753">
                <a:moveTo>
                  <a:pt x="3243714" y="0"/>
                </a:moveTo>
                <a:lnTo>
                  <a:pt x="3243714" y="2571753"/>
                </a:lnTo>
                <a:lnTo>
                  <a:pt x="0" y="25717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3233395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693337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955101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16865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8478629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605732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57370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2819134" y="11938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5080898" y="787400"/>
            <a:ext cx="2020039" cy="4876800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4593537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3427378" y="0"/>
            <a:ext cx="8764621" cy="6858000"/>
          </a:xfrm>
          <a:custGeom>
            <a:avLst/>
            <a:gdLst>
              <a:gd name="connsiteX0" fmla="*/ 3426573 w 6573466"/>
              <a:gd name="connsiteY0" fmla="*/ 0 h 5143500"/>
              <a:gd name="connsiteX1" fmla="*/ 4064960 w 6573466"/>
              <a:gd name="connsiteY1" fmla="*/ 0 h 5143500"/>
              <a:gd name="connsiteX2" fmla="*/ 4382311 w 6573466"/>
              <a:gd name="connsiteY2" fmla="*/ 0 h 5143500"/>
              <a:gd name="connsiteX3" fmla="*/ 4680650 w 6573466"/>
              <a:gd name="connsiteY3" fmla="*/ 0 h 5143500"/>
              <a:gd name="connsiteX4" fmla="*/ 5020698 w 6573466"/>
              <a:gd name="connsiteY4" fmla="*/ 0 h 5143500"/>
              <a:gd name="connsiteX5" fmla="*/ 5288250 w 6573466"/>
              <a:gd name="connsiteY5" fmla="*/ 0 h 5143500"/>
              <a:gd name="connsiteX6" fmla="*/ 5617728 w 6573466"/>
              <a:gd name="connsiteY6" fmla="*/ 0 h 5143500"/>
              <a:gd name="connsiteX7" fmla="*/ 5636388 w 6573466"/>
              <a:gd name="connsiteY7" fmla="*/ 0 h 5143500"/>
              <a:gd name="connsiteX8" fmla="*/ 6243988 w 6573466"/>
              <a:gd name="connsiteY8" fmla="*/ 0 h 5143500"/>
              <a:gd name="connsiteX9" fmla="*/ 6573466 w 6573466"/>
              <a:gd name="connsiteY9" fmla="*/ 0 h 5143500"/>
              <a:gd name="connsiteX10" fmla="*/ 3146893 w 6573466"/>
              <a:gd name="connsiteY10" fmla="*/ 5143500 h 5143500"/>
              <a:gd name="connsiteX11" fmla="*/ 2817415 w 6573466"/>
              <a:gd name="connsiteY11" fmla="*/ 5143500 h 5143500"/>
              <a:gd name="connsiteX12" fmla="*/ 2209815 w 6573466"/>
              <a:gd name="connsiteY12" fmla="*/ 5143500 h 5143500"/>
              <a:gd name="connsiteX13" fmla="*/ 2191155 w 6573466"/>
              <a:gd name="connsiteY13" fmla="*/ 5143500 h 5143500"/>
              <a:gd name="connsiteX14" fmla="*/ 1861677 w 6573466"/>
              <a:gd name="connsiteY14" fmla="*/ 5143500 h 5143500"/>
              <a:gd name="connsiteX15" fmla="*/ 1594125 w 6573466"/>
              <a:gd name="connsiteY15" fmla="*/ 5143500 h 5143500"/>
              <a:gd name="connsiteX16" fmla="*/ 1254077 w 6573466"/>
              <a:gd name="connsiteY16" fmla="*/ 5143500 h 5143500"/>
              <a:gd name="connsiteX17" fmla="*/ 955738 w 6573466"/>
              <a:gd name="connsiteY17" fmla="*/ 5143500 h 5143500"/>
              <a:gd name="connsiteX18" fmla="*/ 638387 w 6573466"/>
              <a:gd name="connsiteY18" fmla="*/ 5143500 h 5143500"/>
              <a:gd name="connsiteX19" fmla="*/ 0 w 6573466"/>
              <a:gd name="connsiteY1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73466" h="5143500">
                <a:moveTo>
                  <a:pt x="3426573" y="0"/>
                </a:moveTo>
                <a:lnTo>
                  <a:pt x="4064960" y="0"/>
                </a:lnTo>
                <a:lnTo>
                  <a:pt x="4382311" y="0"/>
                </a:lnTo>
                <a:lnTo>
                  <a:pt x="4680650" y="0"/>
                </a:lnTo>
                <a:lnTo>
                  <a:pt x="5020698" y="0"/>
                </a:lnTo>
                <a:lnTo>
                  <a:pt x="5288250" y="0"/>
                </a:lnTo>
                <a:lnTo>
                  <a:pt x="5617728" y="0"/>
                </a:lnTo>
                <a:lnTo>
                  <a:pt x="5636388" y="0"/>
                </a:lnTo>
                <a:lnTo>
                  <a:pt x="6243988" y="0"/>
                </a:lnTo>
                <a:lnTo>
                  <a:pt x="6573466" y="0"/>
                </a:lnTo>
                <a:lnTo>
                  <a:pt x="3146893" y="5143500"/>
                </a:lnTo>
                <a:lnTo>
                  <a:pt x="2817415" y="5143500"/>
                </a:lnTo>
                <a:lnTo>
                  <a:pt x="2209815" y="5143500"/>
                </a:lnTo>
                <a:lnTo>
                  <a:pt x="2191155" y="5143500"/>
                </a:lnTo>
                <a:lnTo>
                  <a:pt x="1861677" y="5143500"/>
                </a:lnTo>
                <a:lnTo>
                  <a:pt x="1594125" y="5143500"/>
                </a:lnTo>
                <a:lnTo>
                  <a:pt x="1254077" y="5143500"/>
                </a:lnTo>
                <a:lnTo>
                  <a:pt x="955738" y="5143500"/>
                </a:lnTo>
                <a:lnTo>
                  <a:pt x="63838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3017520" bIns="27432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8181988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764621" cy="6858000"/>
          </a:xfrm>
          <a:custGeom>
            <a:avLst/>
            <a:gdLst>
              <a:gd name="connsiteX0" fmla="*/ 3426573 w 6573466"/>
              <a:gd name="connsiteY0" fmla="*/ 0 h 5143500"/>
              <a:gd name="connsiteX1" fmla="*/ 4064960 w 6573466"/>
              <a:gd name="connsiteY1" fmla="*/ 0 h 5143500"/>
              <a:gd name="connsiteX2" fmla="*/ 4382311 w 6573466"/>
              <a:gd name="connsiteY2" fmla="*/ 0 h 5143500"/>
              <a:gd name="connsiteX3" fmla="*/ 4680650 w 6573466"/>
              <a:gd name="connsiteY3" fmla="*/ 0 h 5143500"/>
              <a:gd name="connsiteX4" fmla="*/ 5020698 w 6573466"/>
              <a:gd name="connsiteY4" fmla="*/ 0 h 5143500"/>
              <a:gd name="connsiteX5" fmla="*/ 5288250 w 6573466"/>
              <a:gd name="connsiteY5" fmla="*/ 0 h 5143500"/>
              <a:gd name="connsiteX6" fmla="*/ 5617728 w 6573466"/>
              <a:gd name="connsiteY6" fmla="*/ 0 h 5143500"/>
              <a:gd name="connsiteX7" fmla="*/ 5636388 w 6573466"/>
              <a:gd name="connsiteY7" fmla="*/ 0 h 5143500"/>
              <a:gd name="connsiteX8" fmla="*/ 6243988 w 6573466"/>
              <a:gd name="connsiteY8" fmla="*/ 0 h 5143500"/>
              <a:gd name="connsiteX9" fmla="*/ 6573466 w 6573466"/>
              <a:gd name="connsiteY9" fmla="*/ 0 h 5143500"/>
              <a:gd name="connsiteX10" fmla="*/ 3146893 w 6573466"/>
              <a:gd name="connsiteY10" fmla="*/ 5143500 h 5143500"/>
              <a:gd name="connsiteX11" fmla="*/ 2817415 w 6573466"/>
              <a:gd name="connsiteY11" fmla="*/ 5143500 h 5143500"/>
              <a:gd name="connsiteX12" fmla="*/ 2209815 w 6573466"/>
              <a:gd name="connsiteY12" fmla="*/ 5143500 h 5143500"/>
              <a:gd name="connsiteX13" fmla="*/ 2191155 w 6573466"/>
              <a:gd name="connsiteY13" fmla="*/ 5143500 h 5143500"/>
              <a:gd name="connsiteX14" fmla="*/ 1861677 w 6573466"/>
              <a:gd name="connsiteY14" fmla="*/ 5143500 h 5143500"/>
              <a:gd name="connsiteX15" fmla="*/ 1594125 w 6573466"/>
              <a:gd name="connsiteY15" fmla="*/ 5143500 h 5143500"/>
              <a:gd name="connsiteX16" fmla="*/ 1254077 w 6573466"/>
              <a:gd name="connsiteY16" fmla="*/ 5143500 h 5143500"/>
              <a:gd name="connsiteX17" fmla="*/ 955738 w 6573466"/>
              <a:gd name="connsiteY17" fmla="*/ 5143500 h 5143500"/>
              <a:gd name="connsiteX18" fmla="*/ 638387 w 6573466"/>
              <a:gd name="connsiteY18" fmla="*/ 5143500 h 5143500"/>
              <a:gd name="connsiteX19" fmla="*/ 0 w 6573466"/>
              <a:gd name="connsiteY19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73466" h="5143500">
                <a:moveTo>
                  <a:pt x="3426573" y="0"/>
                </a:moveTo>
                <a:lnTo>
                  <a:pt x="4064960" y="0"/>
                </a:lnTo>
                <a:lnTo>
                  <a:pt x="4382311" y="0"/>
                </a:lnTo>
                <a:lnTo>
                  <a:pt x="4680650" y="0"/>
                </a:lnTo>
                <a:lnTo>
                  <a:pt x="5020698" y="0"/>
                </a:lnTo>
                <a:lnTo>
                  <a:pt x="5288250" y="0"/>
                </a:lnTo>
                <a:lnTo>
                  <a:pt x="5617728" y="0"/>
                </a:lnTo>
                <a:lnTo>
                  <a:pt x="5636388" y="0"/>
                </a:lnTo>
                <a:lnTo>
                  <a:pt x="6243988" y="0"/>
                </a:lnTo>
                <a:lnTo>
                  <a:pt x="6573466" y="0"/>
                </a:lnTo>
                <a:lnTo>
                  <a:pt x="3146893" y="5143500"/>
                </a:lnTo>
                <a:lnTo>
                  <a:pt x="2817415" y="5143500"/>
                </a:lnTo>
                <a:lnTo>
                  <a:pt x="2209815" y="5143500"/>
                </a:lnTo>
                <a:lnTo>
                  <a:pt x="2191155" y="5143500"/>
                </a:lnTo>
                <a:lnTo>
                  <a:pt x="1861677" y="5143500"/>
                </a:lnTo>
                <a:lnTo>
                  <a:pt x="1594125" y="5143500"/>
                </a:lnTo>
                <a:lnTo>
                  <a:pt x="1254077" y="5143500"/>
                </a:lnTo>
                <a:lnTo>
                  <a:pt x="955738" y="5143500"/>
                </a:lnTo>
                <a:lnTo>
                  <a:pt x="63838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rIns="3017520" bIns="27432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234544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8001" y="1841499"/>
            <a:ext cx="11157817" cy="22987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749514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15296" y="374427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7671334" y="2600408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515296" y="4843440"/>
            <a:ext cx="3970369" cy="1622987"/>
          </a:xfrm>
          <a:custGeom>
            <a:avLst/>
            <a:gdLst>
              <a:gd name="connsiteX0" fmla="*/ 0 w 1515029"/>
              <a:gd name="connsiteY0" fmla="*/ 0 h 3657600"/>
              <a:gd name="connsiteX1" fmla="*/ 1515029 w 1515029"/>
              <a:gd name="connsiteY1" fmla="*/ 0 h 3657600"/>
              <a:gd name="connsiteX2" fmla="*/ 1515029 w 1515029"/>
              <a:gd name="connsiteY2" fmla="*/ 3657600 h 3657600"/>
              <a:gd name="connsiteX3" fmla="*/ 0 w 1515029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5029" h="3657600">
                <a:moveTo>
                  <a:pt x="0" y="0"/>
                </a:moveTo>
                <a:lnTo>
                  <a:pt x="1515029" y="0"/>
                </a:lnTo>
                <a:lnTo>
                  <a:pt x="1515029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941152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508001" y="4064267"/>
            <a:ext cx="11157817" cy="229870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924602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82139"/>
            <a:ext cx="12192000" cy="1293261"/>
          </a:xfrm>
          <a:custGeom>
            <a:avLst/>
            <a:gdLst>
              <a:gd name="connsiteX0" fmla="*/ 0 w 2438400"/>
              <a:gd name="connsiteY0" fmla="*/ 0 h 5143500"/>
              <a:gd name="connsiteX1" fmla="*/ 2438400 w 2438400"/>
              <a:gd name="connsiteY1" fmla="*/ 0 h 5143500"/>
              <a:gd name="connsiteX2" fmla="*/ 2438400 w 2438400"/>
              <a:gd name="connsiteY2" fmla="*/ 5143500 h 5143500"/>
              <a:gd name="connsiteX3" fmla="*/ 0 w 24384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" h="5143500">
                <a:moveTo>
                  <a:pt x="0" y="0"/>
                </a:moveTo>
                <a:lnTo>
                  <a:pt x="2438400" y="0"/>
                </a:lnTo>
                <a:lnTo>
                  <a:pt x="2438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tIns="0" bIns="182880" anchor="b">
            <a:noAutofit/>
          </a:bodyPr>
          <a:lstStyle>
            <a:lvl1pPr algn="ctr">
              <a:buNone/>
              <a:defRPr sz="1333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2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F0E7-CFD5-9043-BB33-FED50D6F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73FBA0-9779-FC43-A827-B88959405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C334C-4C45-E846-ADB3-71F71A338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8B794-DE1A-FB45-9FB6-33CA8FBE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75FE9-1807-F444-BA04-69C9DB2E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DFFE0-5116-754A-B499-E0BC92C78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120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1028641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4872332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8685005" y="1890130"/>
            <a:ext cx="2447336" cy="2794165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6400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6060228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30" hasCustomPrompt="1"/>
          </p:nvPr>
        </p:nvSpPr>
        <p:spPr>
          <a:xfrm>
            <a:off x="566287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 hasCustomPrompt="1"/>
          </p:nvPr>
        </p:nvSpPr>
        <p:spPr>
          <a:xfrm>
            <a:off x="3741371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2" hasCustomPrompt="1"/>
          </p:nvPr>
        </p:nvSpPr>
        <p:spPr>
          <a:xfrm>
            <a:off x="6916455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10091539" y="1701800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4" hasCustomPrompt="1"/>
          </p:nvPr>
        </p:nvSpPr>
        <p:spPr>
          <a:xfrm>
            <a:off x="566287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5" hasCustomPrompt="1"/>
          </p:nvPr>
        </p:nvSpPr>
        <p:spPr>
          <a:xfrm>
            <a:off x="3741371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36" hasCustomPrompt="1"/>
          </p:nvPr>
        </p:nvSpPr>
        <p:spPr>
          <a:xfrm>
            <a:off x="6916455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37" hasCustomPrompt="1"/>
          </p:nvPr>
        </p:nvSpPr>
        <p:spPr>
          <a:xfrm>
            <a:off x="10091539" y="4127367"/>
            <a:ext cx="1515992" cy="1730832"/>
          </a:xfrm>
          <a:custGeom>
            <a:avLst/>
            <a:gdLst>
              <a:gd name="connsiteX0" fmla="*/ 1088767 w 2177534"/>
              <a:gd name="connsiteY0" fmla="*/ 0 h 2486128"/>
              <a:gd name="connsiteX1" fmla="*/ 2177534 w 2177534"/>
              <a:gd name="connsiteY1" fmla="*/ 611822 h 2486128"/>
              <a:gd name="connsiteX2" fmla="*/ 2177534 w 2177534"/>
              <a:gd name="connsiteY2" fmla="*/ 1874306 h 2486128"/>
              <a:gd name="connsiteX3" fmla="*/ 1088767 w 2177534"/>
              <a:gd name="connsiteY3" fmla="*/ 2486128 h 2486128"/>
              <a:gd name="connsiteX4" fmla="*/ 0 w 2177534"/>
              <a:gd name="connsiteY4" fmla="*/ 1874306 h 2486128"/>
              <a:gd name="connsiteX5" fmla="*/ 0 w 2177534"/>
              <a:gd name="connsiteY5" fmla="*/ 611822 h 248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7534" h="2486128">
                <a:moveTo>
                  <a:pt x="1088767" y="0"/>
                </a:moveTo>
                <a:lnTo>
                  <a:pt x="2177534" y="611822"/>
                </a:lnTo>
                <a:lnTo>
                  <a:pt x="2177534" y="1874306"/>
                </a:lnTo>
                <a:lnTo>
                  <a:pt x="1088767" y="2486128"/>
                </a:lnTo>
                <a:lnTo>
                  <a:pt x="0" y="1874306"/>
                </a:lnTo>
                <a:lnTo>
                  <a:pt x="0" y="61182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365760" anchor="b">
            <a:noAutofit/>
          </a:bodyPr>
          <a:lstStyle>
            <a:lvl1pPr algn="ctr" rtl="0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073702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34" hasCustomPrompt="1"/>
          </p:nvPr>
        </p:nvSpPr>
        <p:spPr>
          <a:xfrm>
            <a:off x="0" y="1"/>
            <a:ext cx="5105400" cy="6857999"/>
          </a:xfrm>
          <a:custGeom>
            <a:avLst/>
            <a:gdLst>
              <a:gd name="connsiteX0" fmla="*/ 0 w 4229100"/>
              <a:gd name="connsiteY0" fmla="*/ 0 h 5143499"/>
              <a:gd name="connsiteX1" fmla="*/ 2959889 w 4229100"/>
              <a:gd name="connsiteY1" fmla="*/ 0 h 5143499"/>
              <a:gd name="connsiteX2" fmla="*/ 4229100 w 4229100"/>
              <a:gd name="connsiteY2" fmla="*/ 1942799 h 5143499"/>
              <a:gd name="connsiteX3" fmla="*/ 2138113 w 4229100"/>
              <a:gd name="connsiteY3" fmla="*/ 5143498 h 5143499"/>
              <a:gd name="connsiteX4" fmla="*/ 1292974 w 4229100"/>
              <a:gd name="connsiteY4" fmla="*/ 5143498 h 5143499"/>
              <a:gd name="connsiteX5" fmla="*/ 1292974 w 4229100"/>
              <a:gd name="connsiteY5" fmla="*/ 5143499 h 5143499"/>
              <a:gd name="connsiteX6" fmla="*/ 1272309 w 4229100"/>
              <a:gd name="connsiteY6" fmla="*/ 5143499 h 5143499"/>
              <a:gd name="connsiteX7" fmla="*/ 200891 w 4229100"/>
              <a:gd name="connsiteY7" fmla="*/ 5143499 h 5143499"/>
              <a:gd name="connsiteX8" fmla="*/ 0 w 4229100"/>
              <a:gd name="connsiteY8" fmla="*/ 51434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9100" h="5143499">
                <a:moveTo>
                  <a:pt x="0" y="0"/>
                </a:moveTo>
                <a:lnTo>
                  <a:pt x="2959889" y="0"/>
                </a:lnTo>
                <a:lnTo>
                  <a:pt x="4229100" y="1942799"/>
                </a:lnTo>
                <a:lnTo>
                  <a:pt x="2138113" y="5143498"/>
                </a:lnTo>
                <a:lnTo>
                  <a:pt x="1292974" y="5143498"/>
                </a:lnTo>
                <a:lnTo>
                  <a:pt x="1292974" y="5143499"/>
                </a:lnTo>
                <a:lnTo>
                  <a:pt x="1272309" y="5143499"/>
                </a:lnTo>
                <a:lnTo>
                  <a:pt x="200891" y="5143499"/>
                </a:lnTo>
                <a:lnTo>
                  <a:pt x="0" y="51434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rIns="1280160" bIns="365760" anchor="b">
            <a:noAutofit/>
          </a:bodyPr>
          <a:lstStyle>
            <a:lvl1pPr algn="ctr" rtl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75565176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9" hasCustomPrompt="1"/>
          </p:nvPr>
        </p:nvSpPr>
        <p:spPr>
          <a:xfrm>
            <a:off x="7086600" y="1"/>
            <a:ext cx="5105400" cy="6857999"/>
          </a:xfrm>
          <a:custGeom>
            <a:avLst/>
            <a:gdLst>
              <a:gd name="connsiteX0" fmla="*/ 1149150 w 3829050"/>
              <a:gd name="connsiteY0" fmla="*/ 0 h 5143499"/>
              <a:gd name="connsiteX1" fmla="*/ 3829050 w 3829050"/>
              <a:gd name="connsiteY1" fmla="*/ 0 h 5143499"/>
              <a:gd name="connsiteX2" fmla="*/ 3829050 w 3829050"/>
              <a:gd name="connsiteY2" fmla="*/ 5143499 h 5143499"/>
              <a:gd name="connsiteX3" fmla="*/ 3647162 w 3829050"/>
              <a:gd name="connsiteY3" fmla="*/ 5143499 h 5143499"/>
              <a:gd name="connsiteX4" fmla="*/ 2677094 w 3829050"/>
              <a:gd name="connsiteY4" fmla="*/ 5143499 h 5143499"/>
              <a:gd name="connsiteX5" fmla="*/ 2658384 w 3829050"/>
              <a:gd name="connsiteY5" fmla="*/ 5143499 h 5143499"/>
              <a:gd name="connsiteX6" fmla="*/ 2658384 w 3829050"/>
              <a:gd name="connsiteY6" fmla="*/ 5143498 h 5143499"/>
              <a:gd name="connsiteX7" fmla="*/ 1893191 w 3829050"/>
              <a:gd name="connsiteY7" fmla="*/ 5143498 h 5143499"/>
              <a:gd name="connsiteX8" fmla="*/ 0 w 3829050"/>
              <a:gd name="connsiteY8" fmla="*/ 1942799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050" h="5143499">
                <a:moveTo>
                  <a:pt x="1149150" y="0"/>
                </a:moveTo>
                <a:lnTo>
                  <a:pt x="3829050" y="0"/>
                </a:lnTo>
                <a:lnTo>
                  <a:pt x="3829050" y="5143499"/>
                </a:lnTo>
                <a:lnTo>
                  <a:pt x="3647162" y="5143499"/>
                </a:lnTo>
                <a:lnTo>
                  <a:pt x="2677094" y="5143499"/>
                </a:lnTo>
                <a:lnTo>
                  <a:pt x="2658384" y="5143499"/>
                </a:lnTo>
                <a:lnTo>
                  <a:pt x="2658384" y="5143498"/>
                </a:lnTo>
                <a:lnTo>
                  <a:pt x="1893191" y="5143498"/>
                </a:lnTo>
                <a:lnTo>
                  <a:pt x="0" y="1942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txBody>
          <a:bodyPr wrap="square" tIns="0" bIns="182880" anchor="b">
            <a:noAutofit/>
          </a:bodyPr>
          <a:lstStyle>
            <a:lvl1pPr algn="ctr">
              <a:buNone/>
              <a:defRPr sz="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1557626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11308456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549400" y="1016000"/>
            <a:ext cx="6400800" cy="482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 rtl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4578529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216400" y="1016000"/>
            <a:ext cx="6400800" cy="482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 rtl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40559706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87040244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4775199" y="-1"/>
            <a:ext cx="7416800" cy="6858001"/>
          </a:xfrm>
          <a:custGeom>
            <a:avLst/>
            <a:gdLst>
              <a:gd name="connsiteX0" fmla="*/ 4269626 w 5562600"/>
              <a:gd name="connsiteY0" fmla="*/ 0 h 5143501"/>
              <a:gd name="connsiteX1" fmla="*/ 4290291 w 5562600"/>
              <a:gd name="connsiteY1" fmla="*/ 0 h 5143501"/>
              <a:gd name="connsiteX2" fmla="*/ 5361709 w 5562600"/>
              <a:gd name="connsiteY2" fmla="*/ 0 h 5143501"/>
              <a:gd name="connsiteX3" fmla="*/ 5562600 w 5562600"/>
              <a:gd name="connsiteY3" fmla="*/ 0 h 5143501"/>
              <a:gd name="connsiteX4" fmla="*/ 5562600 w 5562600"/>
              <a:gd name="connsiteY4" fmla="*/ 5143500 h 5143501"/>
              <a:gd name="connsiteX5" fmla="*/ 4724400 w 5562600"/>
              <a:gd name="connsiteY5" fmla="*/ 5143500 h 5143501"/>
              <a:gd name="connsiteX6" fmla="*/ 4724400 w 5562600"/>
              <a:gd name="connsiteY6" fmla="*/ 5143501 h 5143501"/>
              <a:gd name="connsiteX7" fmla="*/ 1676400 w 5562600"/>
              <a:gd name="connsiteY7" fmla="*/ 5143501 h 5143501"/>
              <a:gd name="connsiteX8" fmla="*/ 1676400 w 5562600"/>
              <a:gd name="connsiteY8" fmla="*/ 5140370 h 5143501"/>
              <a:gd name="connsiteX9" fmla="*/ 1594125 w 5562600"/>
              <a:gd name="connsiteY9" fmla="*/ 5140370 h 5143501"/>
              <a:gd name="connsiteX10" fmla="*/ 1254077 w 5562600"/>
              <a:gd name="connsiteY10" fmla="*/ 5140370 h 5143501"/>
              <a:gd name="connsiteX11" fmla="*/ 955738 w 5562600"/>
              <a:gd name="connsiteY11" fmla="*/ 5140370 h 5143501"/>
              <a:gd name="connsiteX12" fmla="*/ 638387 w 5562600"/>
              <a:gd name="connsiteY12" fmla="*/ 5140370 h 5143501"/>
              <a:gd name="connsiteX13" fmla="*/ 0 w 5562600"/>
              <a:gd name="connsiteY13" fmla="*/ 5140370 h 5143501"/>
              <a:gd name="connsiteX14" fmla="*/ 3424487 w 5562600"/>
              <a:gd name="connsiteY14" fmla="*/ 1 h 5143501"/>
              <a:gd name="connsiteX15" fmla="*/ 4269626 w 5562600"/>
              <a:gd name="connsiteY15" fmla="*/ 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2600" h="5143501">
                <a:moveTo>
                  <a:pt x="4269626" y="0"/>
                </a:moveTo>
                <a:lnTo>
                  <a:pt x="4290291" y="0"/>
                </a:lnTo>
                <a:lnTo>
                  <a:pt x="5361709" y="0"/>
                </a:lnTo>
                <a:lnTo>
                  <a:pt x="5562600" y="0"/>
                </a:lnTo>
                <a:lnTo>
                  <a:pt x="5562600" y="5143500"/>
                </a:lnTo>
                <a:lnTo>
                  <a:pt x="4724400" y="5143500"/>
                </a:lnTo>
                <a:lnTo>
                  <a:pt x="4724400" y="5143501"/>
                </a:lnTo>
                <a:lnTo>
                  <a:pt x="1676400" y="5143501"/>
                </a:lnTo>
                <a:lnTo>
                  <a:pt x="1676400" y="5140370"/>
                </a:lnTo>
                <a:lnTo>
                  <a:pt x="1594125" y="5140370"/>
                </a:lnTo>
                <a:lnTo>
                  <a:pt x="1254077" y="5140370"/>
                </a:lnTo>
                <a:lnTo>
                  <a:pt x="955738" y="5140370"/>
                </a:lnTo>
                <a:lnTo>
                  <a:pt x="638387" y="5140370"/>
                </a:lnTo>
                <a:lnTo>
                  <a:pt x="0" y="5140370"/>
                </a:lnTo>
                <a:lnTo>
                  <a:pt x="3424487" y="1"/>
                </a:lnTo>
                <a:lnTo>
                  <a:pt x="4269626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6547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530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4409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theme" Target="../theme/theme7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11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tags" Target="../tags/tag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34" Type="http://schemas.openxmlformats.org/officeDocument/2006/relationships/theme" Target="../theme/theme8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EBC368-0C54-8A41-AB57-A64BE845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70A17-6471-F64C-B05C-E999601DF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39B19-AC96-FD46-9083-477D6AE09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0FD0C-30CF-BA4D-A580-47F3614A1F7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C643-6EBC-7644-9F5F-3D4021BCC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30E1A-FEB3-0249-8548-C4E31DA0D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1E2E9-1F0F-894F-978A-BD63D4747B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2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6" r:id="rId12"/>
    <p:sldLayoutId id="214748372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und"/>
          <p:cNvSpPr/>
          <p:nvPr/>
        </p:nvSpPr>
        <p:spPr>
          <a:xfrm>
            <a:off x="-1" y="0"/>
            <a:ext cx="12203127" cy="581660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800"/>
          </a:p>
        </p:txBody>
      </p:sp>
      <p:sp>
        <p:nvSpPr>
          <p:cNvPr id="3" name="Bar"/>
          <p:cNvSpPr/>
          <p:nvPr/>
        </p:nvSpPr>
        <p:spPr>
          <a:xfrm>
            <a:off x="-1" y="5816599"/>
            <a:ext cx="12203127" cy="1044002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</p:spPr>
        <p:txBody>
          <a:bodyPr lIns="36000" tIns="36000" rIns="36000" bIns="36000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80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56307" y="1"/>
            <a:ext cx="10090512" cy="374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056307" y="3744001"/>
            <a:ext cx="10090512" cy="20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40562" y="6259335"/>
            <a:ext cx="179536" cy="184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200">
                <a:solidFill>
                  <a:srgbClr val="80808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329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1pPr>
      <a:lvl2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2pPr>
      <a:lvl3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3pPr>
      <a:lvl4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4pPr>
      <a:lvl5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5pPr>
      <a:lvl6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6pPr>
      <a:lvl7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7pPr>
      <a:lvl8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8pPr>
      <a:lvl9pPr marL="0" marR="0" indent="0" algn="l" defTabSz="914400" rtl="0" latinLnBrk="0">
        <a:lnSpc>
          <a:spcPct val="8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FFFFFF"/>
          </a:solidFill>
          <a:uFillTx/>
          <a:latin typeface="Bebas Neue"/>
          <a:ea typeface="Bebas Neue"/>
          <a:cs typeface="Bebas Neue"/>
          <a:sym typeface="Bebas Neue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B2B2B2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40071" y="432000"/>
            <a:ext cx="11111046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468063" y="1512000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10210930" y="6084000"/>
            <a:ext cx="1440187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1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7FC3DAB-407D-4279-8EB6-232635B61438}" type="datetimeFigureOut">
              <a:rPr lang="en-US" smtClean="0"/>
              <a:pPr/>
              <a:t>11/7/19</a:t>
            </a:fld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3935312" y="6084000"/>
            <a:ext cx="4320563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1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540069" y="6084000"/>
            <a:ext cx="900118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1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2CEFE82-39F2-4F47-8A0C-D5AB3496FA5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6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3577" rtl="0" eaLnBrk="1" latinLnBrk="0" hangingPunct="1">
        <a:lnSpc>
          <a:spcPct val="90000"/>
        </a:lnSpc>
        <a:spcBef>
          <a:spcPct val="0"/>
        </a:spcBef>
        <a:buNone/>
        <a:defRPr sz="35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757" indent="-269757" algn="l" defTabSz="913577" rtl="0" eaLnBrk="1" latinLnBrk="0" hangingPunct="1">
        <a:lnSpc>
          <a:spcPct val="90000"/>
        </a:lnSpc>
        <a:spcBef>
          <a:spcPts val="0"/>
        </a:spcBef>
        <a:spcAft>
          <a:spcPts val="999"/>
        </a:spcAft>
        <a:buFont typeface="Wingdings" panose="05000000000000000000" pitchFamily="2" charset="2"/>
        <a:buChar char="§"/>
        <a:defRPr sz="2198" kern="1200">
          <a:solidFill>
            <a:schemeClr val="tx1"/>
          </a:solidFill>
          <a:latin typeface="+mn-lt"/>
          <a:ea typeface="+mn-ea"/>
          <a:cs typeface="+mn-cs"/>
        </a:defRPr>
      </a:lvl1pPr>
      <a:lvl2pPr marL="719352" indent="-269757" algn="l" defTabSz="913577" rtl="0" eaLnBrk="1" latinLnBrk="0" hangingPunct="1">
        <a:lnSpc>
          <a:spcPct val="90000"/>
        </a:lnSpc>
        <a:spcBef>
          <a:spcPts val="0"/>
        </a:spcBef>
        <a:spcAft>
          <a:spcPts val="999"/>
        </a:spcAft>
        <a:buFont typeface="Calibri Light" panose="020F0302020204030204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2pPr>
      <a:lvl3pPr marL="1079028" indent="-269757" algn="l" defTabSz="913577" rtl="0" eaLnBrk="1" latinLnBrk="0" hangingPunct="1">
        <a:lnSpc>
          <a:spcPct val="90000"/>
        </a:lnSpc>
        <a:spcBef>
          <a:spcPts val="0"/>
        </a:spcBef>
        <a:spcAft>
          <a:spcPts val="999"/>
        </a:spcAft>
        <a:buFont typeface="Calibri Light" panose="020F0302020204030204" pitchFamily="34" charset="0"/>
        <a:buChar char="–"/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438704" indent="-269757" algn="l" defTabSz="913577" rtl="0" eaLnBrk="1" latinLnBrk="0" hangingPunct="1">
        <a:lnSpc>
          <a:spcPct val="90000"/>
        </a:lnSpc>
        <a:spcBef>
          <a:spcPts val="0"/>
        </a:spcBef>
        <a:spcAft>
          <a:spcPts val="999"/>
        </a:spcAft>
        <a:buFont typeface="Calibri Light" panose="020F0302020204030204" pitchFamily="34" charset="0"/>
        <a:buChar char="–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798380" indent="-269757" algn="l" defTabSz="913577" rtl="0" eaLnBrk="1" latinLnBrk="0" hangingPunct="1">
        <a:lnSpc>
          <a:spcPct val="90000"/>
        </a:lnSpc>
        <a:spcBef>
          <a:spcPts val="0"/>
        </a:spcBef>
        <a:spcAft>
          <a:spcPts val="999"/>
        </a:spcAft>
        <a:buFont typeface="Calibri Light" panose="020F0302020204030204" pitchFamily="34" charset="0"/>
        <a:buChar char="–"/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2337" indent="-228394" algn="l" defTabSz="913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9125" indent="-228394" algn="l" defTabSz="913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914" indent="-228394" algn="l" defTabSz="913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2702" indent="-228394" algn="l" defTabSz="91357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89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577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366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154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3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731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0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4308" algn="l" defTabSz="91357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8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91" r:id="rId3"/>
    <p:sldLayoutId id="2147483854" r:id="rId4"/>
  </p:sldLayoutIdLst>
  <p:hf sldNum="0"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69E9F7-3B7F-4049-A1B1-00106BF68158}"/>
              </a:ext>
            </a:extLst>
          </p:cNvPr>
          <p:cNvGrpSpPr/>
          <p:nvPr userDrawn="1"/>
        </p:nvGrpSpPr>
        <p:grpSpPr>
          <a:xfrm>
            <a:off x="11670299" y="303213"/>
            <a:ext cx="230832" cy="832870"/>
            <a:chOff x="23343637" y="606425"/>
            <a:chExt cx="461724" cy="166573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964EB-086C-41FF-B3AC-90F671255355}"/>
                </a:ext>
              </a:extLst>
            </p:cNvPr>
            <p:cNvSpPr txBox="1"/>
            <p:nvPr userDrawn="1"/>
          </p:nvSpPr>
          <p:spPr>
            <a:xfrm rot="5400000">
              <a:off x="22929771" y="1396574"/>
              <a:ext cx="1289455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latin typeface="+mj-lt"/>
                </a:rPr>
                <a:t>Previous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87259C-5E46-41DD-962A-40562A8AF431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3574500" y="606425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BBE22-2DA0-4B14-BCD2-A9D94A66FF20}"/>
              </a:ext>
            </a:extLst>
          </p:cNvPr>
          <p:cNvGrpSpPr/>
          <p:nvPr userDrawn="1"/>
        </p:nvGrpSpPr>
        <p:grpSpPr>
          <a:xfrm>
            <a:off x="11670300" y="5933927"/>
            <a:ext cx="230832" cy="627105"/>
            <a:chOff x="23405912" y="11634478"/>
            <a:chExt cx="461724" cy="12542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E670FF-5BAA-4A09-8476-371F039A4D05}"/>
                </a:ext>
              </a:extLst>
            </p:cNvPr>
            <p:cNvSpPr txBox="1"/>
            <p:nvPr userDrawn="1"/>
          </p:nvSpPr>
          <p:spPr>
            <a:xfrm rot="16200000" flipV="1">
              <a:off x="23194024" y="11846366"/>
              <a:ext cx="885500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+mj-lt"/>
                </a:rPr>
                <a:t>Next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486D64F-B234-45AD-AD92-6EEE698F6F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624072" y="12496893"/>
              <a:ext cx="0" cy="391795"/>
            </a:xfrm>
            <a:prstGeom prst="straightConnector1">
              <a:avLst/>
            </a:prstGeom>
            <a:ln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4616DB4-3AEB-4108-9145-D257C32317DD}"/>
              </a:ext>
            </a:extLst>
          </p:cNvPr>
          <p:cNvSpPr txBox="1">
            <a:spLocks/>
          </p:cNvSpPr>
          <p:nvPr userDrawn="1"/>
        </p:nvSpPr>
        <p:spPr>
          <a:xfrm>
            <a:off x="11429281" y="2589610"/>
            <a:ext cx="712869" cy="16787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95EBE77-0015-43AC-928E-6D65C631A30C}" type="slidenum">
              <a:rPr lang="en-US" sz="2699" b="0" smtClean="0">
                <a:solidFill>
                  <a:schemeClr val="tx1"/>
                </a:solidFill>
                <a:latin typeface="+mj-lt"/>
              </a:rPr>
              <a:t>‹#›</a:t>
            </a:fld>
            <a:endParaRPr lang="en-US" sz="1800" b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E2971BC-2B97-440E-95F3-64576A47C6FD}"/>
              </a:ext>
            </a:extLst>
          </p:cNvPr>
          <p:cNvSpPr/>
          <p:nvPr userDrawn="1"/>
        </p:nvSpPr>
        <p:spPr>
          <a:xfrm>
            <a:off x="11390913" y="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C70DE9-DF01-4E9C-AB54-9A7259700E5E}"/>
              </a:ext>
            </a:extLst>
          </p:cNvPr>
          <p:cNvSpPr/>
          <p:nvPr userDrawn="1"/>
        </p:nvSpPr>
        <p:spPr>
          <a:xfrm>
            <a:off x="11390913" y="5562600"/>
            <a:ext cx="801088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08943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0000" decel="7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0000" de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0000" de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984">
          <p15:clr>
            <a:srgbClr val="F26B43"/>
          </p15:clr>
        </p15:guide>
        <p15:guide id="4" orient="horz" pos="7632">
          <p15:clr>
            <a:srgbClr val="F26B43"/>
          </p15:clr>
        </p15:guide>
        <p15:guide id="5" pos="985">
          <p15:clr>
            <a:srgbClr val="F26B43"/>
          </p15:clr>
        </p15:guide>
        <p15:guide id="6" pos="1435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20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  <p:sldLayoutId id="2147483784" r:id="rId50"/>
    <p:sldLayoutId id="2147483853" r:id="rId51"/>
  </p:sldLayoutIdLst>
  <p:hf hd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8B94646-EDA6-0E49-AE38-1E6C6A4224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8B94646-EDA6-0E49-AE38-1E6C6A4224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39201B76-8D45-EB4F-A7CC-63EBA79D3B3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00797-D32C-A647-B7DD-706C0689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8B905-8CE6-5541-BF08-742848A99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19DC-362D-C142-A092-9E1C80ED2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1063F-9840-3744-9363-50EDD53E33A2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132B9-FFD1-F54D-81BA-C1A74DD60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51F9A-F398-AB42-BA60-D4593AD13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A3167-5EBC-6149-8AAF-378B77AA4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6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7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</p:sldLayoutIdLst>
  <p:txStyles>
    <p:titleStyle>
      <a:lvl1pPr algn="l" defTabSz="457109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31" indent="-342831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801" indent="-285693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771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880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98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499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206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314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423" indent="-228554" algn="l" defTabSz="457109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4571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tags" Target="../tags/tag153.xml"/><Relationship Id="rId39" Type="http://schemas.openxmlformats.org/officeDocument/2006/relationships/tags" Target="../tags/tag166.xml"/><Relationship Id="rId21" Type="http://schemas.openxmlformats.org/officeDocument/2006/relationships/tags" Target="../tags/tag148.xml"/><Relationship Id="rId34" Type="http://schemas.openxmlformats.org/officeDocument/2006/relationships/tags" Target="../tags/tag161.xml"/><Relationship Id="rId42" Type="http://schemas.openxmlformats.org/officeDocument/2006/relationships/tags" Target="../tags/tag169.xml"/><Relationship Id="rId47" Type="http://schemas.openxmlformats.org/officeDocument/2006/relationships/tags" Target="../tags/tag174.xml"/><Relationship Id="rId50" Type="http://schemas.openxmlformats.org/officeDocument/2006/relationships/tags" Target="../tags/tag177.xml"/><Relationship Id="rId55" Type="http://schemas.openxmlformats.org/officeDocument/2006/relationships/tags" Target="../tags/tag182.xml"/><Relationship Id="rId7" Type="http://schemas.openxmlformats.org/officeDocument/2006/relationships/tags" Target="../tags/tag134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tags" Target="../tags/tag172.xml"/><Relationship Id="rId53" Type="http://schemas.openxmlformats.org/officeDocument/2006/relationships/tags" Target="../tags/tag180.xml"/><Relationship Id="rId58" Type="http://schemas.openxmlformats.org/officeDocument/2006/relationships/slideLayout" Target="../slideLayouts/slideLayout110.xml"/><Relationship Id="rId5" Type="http://schemas.openxmlformats.org/officeDocument/2006/relationships/tags" Target="../tags/tag132.xml"/><Relationship Id="rId61" Type="http://schemas.openxmlformats.org/officeDocument/2006/relationships/chart" Target="../charts/chart7.xml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tags" Target="../tags/tag175.xml"/><Relationship Id="rId56" Type="http://schemas.openxmlformats.org/officeDocument/2006/relationships/tags" Target="../tags/tag183.xml"/><Relationship Id="rId8" Type="http://schemas.openxmlformats.org/officeDocument/2006/relationships/tags" Target="../tags/tag135.xml"/><Relationship Id="rId51" Type="http://schemas.openxmlformats.org/officeDocument/2006/relationships/tags" Target="../tags/tag178.xml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tags" Target="../tags/tag173.xml"/><Relationship Id="rId59" Type="http://schemas.openxmlformats.org/officeDocument/2006/relationships/oleObject" Target="../embeddings/oleObject4.bin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tags" Target="../tags/tag181.xml"/><Relationship Id="rId1" Type="http://schemas.openxmlformats.org/officeDocument/2006/relationships/vmlDrawing" Target="../drawings/vmlDrawing5.v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tags" Target="../tags/tag176.xml"/><Relationship Id="rId57" Type="http://schemas.openxmlformats.org/officeDocument/2006/relationships/tags" Target="../tags/tag184.xml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tags" Target="../tags/tag171.xml"/><Relationship Id="rId52" Type="http://schemas.openxmlformats.org/officeDocument/2006/relationships/tags" Target="../tags/tag179.xml"/><Relationship Id="rId60" Type="http://schemas.openxmlformats.org/officeDocument/2006/relationships/image" Target="../media/image21.emf"/><Relationship Id="rId4" Type="http://schemas.openxmlformats.org/officeDocument/2006/relationships/tags" Target="../tags/tag131.xml"/><Relationship Id="rId9" Type="http://schemas.openxmlformats.org/officeDocument/2006/relationships/tags" Target="../tags/tag13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209.xml"/><Relationship Id="rId21" Type="http://schemas.openxmlformats.org/officeDocument/2006/relationships/tags" Target="../tags/tag204.xml"/><Relationship Id="rId34" Type="http://schemas.openxmlformats.org/officeDocument/2006/relationships/tags" Target="../tags/tag217.xml"/><Relationship Id="rId42" Type="http://schemas.openxmlformats.org/officeDocument/2006/relationships/tags" Target="../tags/tag225.xml"/><Relationship Id="rId47" Type="http://schemas.openxmlformats.org/officeDocument/2006/relationships/tags" Target="../tags/tag230.xml"/><Relationship Id="rId50" Type="http://schemas.openxmlformats.org/officeDocument/2006/relationships/tags" Target="../tags/tag233.xml"/><Relationship Id="rId55" Type="http://schemas.openxmlformats.org/officeDocument/2006/relationships/tags" Target="../tags/tag238.xml"/><Relationship Id="rId63" Type="http://schemas.openxmlformats.org/officeDocument/2006/relationships/slideLayout" Target="../slideLayouts/slideLayout110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6" Type="http://schemas.openxmlformats.org/officeDocument/2006/relationships/tags" Target="../tags/tag199.xml"/><Relationship Id="rId29" Type="http://schemas.openxmlformats.org/officeDocument/2006/relationships/tags" Target="../tags/tag212.xml"/><Relationship Id="rId11" Type="http://schemas.openxmlformats.org/officeDocument/2006/relationships/tags" Target="../tags/tag194.xml"/><Relationship Id="rId24" Type="http://schemas.openxmlformats.org/officeDocument/2006/relationships/tags" Target="../tags/tag207.xml"/><Relationship Id="rId32" Type="http://schemas.openxmlformats.org/officeDocument/2006/relationships/tags" Target="../tags/tag215.xml"/><Relationship Id="rId37" Type="http://schemas.openxmlformats.org/officeDocument/2006/relationships/tags" Target="../tags/tag220.xml"/><Relationship Id="rId40" Type="http://schemas.openxmlformats.org/officeDocument/2006/relationships/tags" Target="../tags/tag223.xml"/><Relationship Id="rId45" Type="http://schemas.openxmlformats.org/officeDocument/2006/relationships/tags" Target="../tags/tag228.xml"/><Relationship Id="rId53" Type="http://schemas.openxmlformats.org/officeDocument/2006/relationships/tags" Target="../tags/tag236.xml"/><Relationship Id="rId58" Type="http://schemas.openxmlformats.org/officeDocument/2006/relationships/tags" Target="../tags/tag241.xml"/><Relationship Id="rId66" Type="http://schemas.openxmlformats.org/officeDocument/2006/relationships/chart" Target="../charts/chart8.xml"/><Relationship Id="rId5" Type="http://schemas.openxmlformats.org/officeDocument/2006/relationships/tags" Target="../tags/tag188.xml"/><Relationship Id="rId61" Type="http://schemas.openxmlformats.org/officeDocument/2006/relationships/tags" Target="../tags/tag244.xml"/><Relationship Id="rId19" Type="http://schemas.openxmlformats.org/officeDocument/2006/relationships/tags" Target="../tags/tag202.xml"/><Relationship Id="rId14" Type="http://schemas.openxmlformats.org/officeDocument/2006/relationships/tags" Target="../tags/tag197.xml"/><Relationship Id="rId22" Type="http://schemas.openxmlformats.org/officeDocument/2006/relationships/tags" Target="../tags/tag205.xml"/><Relationship Id="rId27" Type="http://schemas.openxmlformats.org/officeDocument/2006/relationships/tags" Target="../tags/tag210.xml"/><Relationship Id="rId30" Type="http://schemas.openxmlformats.org/officeDocument/2006/relationships/tags" Target="../tags/tag213.xml"/><Relationship Id="rId35" Type="http://schemas.openxmlformats.org/officeDocument/2006/relationships/tags" Target="../tags/tag218.xml"/><Relationship Id="rId43" Type="http://schemas.openxmlformats.org/officeDocument/2006/relationships/tags" Target="../tags/tag226.xml"/><Relationship Id="rId48" Type="http://schemas.openxmlformats.org/officeDocument/2006/relationships/tags" Target="../tags/tag231.xml"/><Relationship Id="rId56" Type="http://schemas.openxmlformats.org/officeDocument/2006/relationships/tags" Target="../tags/tag239.xml"/><Relationship Id="rId64" Type="http://schemas.openxmlformats.org/officeDocument/2006/relationships/oleObject" Target="../embeddings/oleObject5.bin"/><Relationship Id="rId8" Type="http://schemas.openxmlformats.org/officeDocument/2006/relationships/tags" Target="../tags/tag191.xml"/><Relationship Id="rId51" Type="http://schemas.openxmlformats.org/officeDocument/2006/relationships/tags" Target="../tags/tag234.xml"/><Relationship Id="rId3" Type="http://schemas.openxmlformats.org/officeDocument/2006/relationships/tags" Target="../tags/tag186.xml"/><Relationship Id="rId12" Type="http://schemas.openxmlformats.org/officeDocument/2006/relationships/tags" Target="../tags/tag195.xml"/><Relationship Id="rId17" Type="http://schemas.openxmlformats.org/officeDocument/2006/relationships/tags" Target="../tags/tag200.xml"/><Relationship Id="rId25" Type="http://schemas.openxmlformats.org/officeDocument/2006/relationships/tags" Target="../tags/tag208.xml"/><Relationship Id="rId33" Type="http://schemas.openxmlformats.org/officeDocument/2006/relationships/tags" Target="../tags/tag216.xml"/><Relationship Id="rId38" Type="http://schemas.openxmlformats.org/officeDocument/2006/relationships/tags" Target="../tags/tag221.xml"/><Relationship Id="rId46" Type="http://schemas.openxmlformats.org/officeDocument/2006/relationships/tags" Target="../tags/tag229.xml"/><Relationship Id="rId59" Type="http://schemas.openxmlformats.org/officeDocument/2006/relationships/tags" Target="../tags/tag242.xml"/><Relationship Id="rId20" Type="http://schemas.openxmlformats.org/officeDocument/2006/relationships/tags" Target="../tags/tag203.xml"/><Relationship Id="rId41" Type="http://schemas.openxmlformats.org/officeDocument/2006/relationships/tags" Target="../tags/tag224.xml"/><Relationship Id="rId54" Type="http://schemas.openxmlformats.org/officeDocument/2006/relationships/tags" Target="../tags/tag237.xml"/><Relationship Id="rId62" Type="http://schemas.openxmlformats.org/officeDocument/2006/relationships/tags" Target="../tags/tag245.xml"/><Relationship Id="rId1" Type="http://schemas.openxmlformats.org/officeDocument/2006/relationships/vmlDrawing" Target="../drawings/vmlDrawing6.vml"/><Relationship Id="rId6" Type="http://schemas.openxmlformats.org/officeDocument/2006/relationships/tags" Target="../tags/tag189.xml"/><Relationship Id="rId15" Type="http://schemas.openxmlformats.org/officeDocument/2006/relationships/tags" Target="../tags/tag198.xml"/><Relationship Id="rId23" Type="http://schemas.openxmlformats.org/officeDocument/2006/relationships/tags" Target="../tags/tag206.xml"/><Relationship Id="rId28" Type="http://schemas.openxmlformats.org/officeDocument/2006/relationships/tags" Target="../tags/tag211.xml"/><Relationship Id="rId36" Type="http://schemas.openxmlformats.org/officeDocument/2006/relationships/tags" Target="../tags/tag219.xml"/><Relationship Id="rId49" Type="http://schemas.openxmlformats.org/officeDocument/2006/relationships/tags" Target="../tags/tag232.xml"/><Relationship Id="rId57" Type="http://schemas.openxmlformats.org/officeDocument/2006/relationships/tags" Target="../tags/tag240.xml"/><Relationship Id="rId10" Type="http://schemas.openxmlformats.org/officeDocument/2006/relationships/tags" Target="../tags/tag193.xml"/><Relationship Id="rId31" Type="http://schemas.openxmlformats.org/officeDocument/2006/relationships/tags" Target="../tags/tag214.xml"/><Relationship Id="rId44" Type="http://schemas.openxmlformats.org/officeDocument/2006/relationships/tags" Target="../tags/tag227.xml"/><Relationship Id="rId52" Type="http://schemas.openxmlformats.org/officeDocument/2006/relationships/tags" Target="../tags/tag235.xml"/><Relationship Id="rId60" Type="http://schemas.openxmlformats.org/officeDocument/2006/relationships/tags" Target="../tags/tag243.xml"/><Relationship Id="rId65" Type="http://schemas.openxmlformats.org/officeDocument/2006/relationships/image" Target="../media/image21.emf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3" Type="http://schemas.openxmlformats.org/officeDocument/2006/relationships/tags" Target="../tags/tag196.xml"/><Relationship Id="rId18" Type="http://schemas.openxmlformats.org/officeDocument/2006/relationships/tags" Target="../tags/tag201.xml"/><Relationship Id="rId39" Type="http://schemas.openxmlformats.org/officeDocument/2006/relationships/tags" Target="../tags/tag22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57.xml"/><Relationship Id="rId18" Type="http://schemas.openxmlformats.org/officeDocument/2006/relationships/tags" Target="../tags/tag262.xml"/><Relationship Id="rId26" Type="http://schemas.openxmlformats.org/officeDocument/2006/relationships/tags" Target="../tags/tag270.xml"/><Relationship Id="rId39" Type="http://schemas.openxmlformats.org/officeDocument/2006/relationships/tags" Target="../tags/tag283.xml"/><Relationship Id="rId21" Type="http://schemas.openxmlformats.org/officeDocument/2006/relationships/tags" Target="../tags/tag265.xml"/><Relationship Id="rId34" Type="http://schemas.openxmlformats.org/officeDocument/2006/relationships/tags" Target="../tags/tag278.xml"/><Relationship Id="rId42" Type="http://schemas.openxmlformats.org/officeDocument/2006/relationships/image" Target="../media/image22.emf"/><Relationship Id="rId7" Type="http://schemas.openxmlformats.org/officeDocument/2006/relationships/tags" Target="../tags/tag251.xml"/><Relationship Id="rId2" Type="http://schemas.openxmlformats.org/officeDocument/2006/relationships/tags" Target="../tags/tag246.xml"/><Relationship Id="rId16" Type="http://schemas.openxmlformats.org/officeDocument/2006/relationships/tags" Target="../tags/tag260.xml"/><Relationship Id="rId20" Type="http://schemas.openxmlformats.org/officeDocument/2006/relationships/tags" Target="../tags/tag264.xml"/><Relationship Id="rId29" Type="http://schemas.openxmlformats.org/officeDocument/2006/relationships/tags" Target="../tags/tag273.xml"/><Relationship Id="rId41" Type="http://schemas.openxmlformats.org/officeDocument/2006/relationships/oleObject" Target="../embeddings/oleObject6.bin"/><Relationship Id="rId1" Type="http://schemas.openxmlformats.org/officeDocument/2006/relationships/vmlDrawing" Target="../drawings/vmlDrawing7.v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tags" Target="../tags/tag268.xml"/><Relationship Id="rId32" Type="http://schemas.openxmlformats.org/officeDocument/2006/relationships/tags" Target="../tags/tag276.xml"/><Relationship Id="rId37" Type="http://schemas.openxmlformats.org/officeDocument/2006/relationships/tags" Target="../tags/tag281.xml"/><Relationship Id="rId40" Type="http://schemas.openxmlformats.org/officeDocument/2006/relationships/slideLayout" Target="../slideLayouts/slideLayout111.xml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tags" Target="../tags/tag267.xml"/><Relationship Id="rId28" Type="http://schemas.openxmlformats.org/officeDocument/2006/relationships/tags" Target="../tags/tag272.xml"/><Relationship Id="rId36" Type="http://schemas.openxmlformats.org/officeDocument/2006/relationships/tags" Target="../tags/tag280.xml"/><Relationship Id="rId10" Type="http://schemas.openxmlformats.org/officeDocument/2006/relationships/tags" Target="../tags/tag254.xml"/><Relationship Id="rId19" Type="http://schemas.openxmlformats.org/officeDocument/2006/relationships/tags" Target="../tags/tag263.xml"/><Relationship Id="rId31" Type="http://schemas.openxmlformats.org/officeDocument/2006/relationships/tags" Target="../tags/tag275.xml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tags" Target="../tags/tag266.xml"/><Relationship Id="rId27" Type="http://schemas.openxmlformats.org/officeDocument/2006/relationships/tags" Target="../tags/tag271.xml"/><Relationship Id="rId30" Type="http://schemas.openxmlformats.org/officeDocument/2006/relationships/tags" Target="../tags/tag274.xml"/><Relationship Id="rId35" Type="http://schemas.openxmlformats.org/officeDocument/2006/relationships/tags" Target="../tags/tag279.xml"/><Relationship Id="rId43" Type="http://schemas.openxmlformats.org/officeDocument/2006/relationships/chart" Target="../charts/chart9.xml"/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12" Type="http://schemas.openxmlformats.org/officeDocument/2006/relationships/tags" Target="../tags/tag256.xml"/><Relationship Id="rId17" Type="http://schemas.openxmlformats.org/officeDocument/2006/relationships/tags" Target="../tags/tag261.xml"/><Relationship Id="rId25" Type="http://schemas.openxmlformats.org/officeDocument/2006/relationships/tags" Target="../tags/tag269.xml"/><Relationship Id="rId33" Type="http://schemas.openxmlformats.org/officeDocument/2006/relationships/tags" Target="../tags/tag277.xml"/><Relationship Id="rId38" Type="http://schemas.openxmlformats.org/officeDocument/2006/relationships/tags" Target="../tags/tag28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95.xml"/><Relationship Id="rId18" Type="http://schemas.openxmlformats.org/officeDocument/2006/relationships/tags" Target="../tags/tag300.xml"/><Relationship Id="rId26" Type="http://schemas.openxmlformats.org/officeDocument/2006/relationships/tags" Target="../tags/tag308.xml"/><Relationship Id="rId21" Type="http://schemas.openxmlformats.org/officeDocument/2006/relationships/tags" Target="../tags/tag303.xml"/><Relationship Id="rId34" Type="http://schemas.openxmlformats.org/officeDocument/2006/relationships/slideLayout" Target="../slideLayouts/slideLayout111.xml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17" Type="http://schemas.openxmlformats.org/officeDocument/2006/relationships/tags" Target="../tags/tag299.xml"/><Relationship Id="rId25" Type="http://schemas.openxmlformats.org/officeDocument/2006/relationships/tags" Target="../tags/tag307.xml"/><Relationship Id="rId33" Type="http://schemas.openxmlformats.org/officeDocument/2006/relationships/tags" Target="../tags/tag315.xml"/><Relationship Id="rId2" Type="http://schemas.openxmlformats.org/officeDocument/2006/relationships/tags" Target="../tags/tag284.xml"/><Relationship Id="rId16" Type="http://schemas.openxmlformats.org/officeDocument/2006/relationships/tags" Target="../tags/tag298.xml"/><Relationship Id="rId20" Type="http://schemas.openxmlformats.org/officeDocument/2006/relationships/tags" Target="../tags/tag302.xml"/><Relationship Id="rId29" Type="http://schemas.openxmlformats.org/officeDocument/2006/relationships/tags" Target="../tags/tag311.xml"/><Relationship Id="rId1" Type="http://schemas.openxmlformats.org/officeDocument/2006/relationships/vmlDrawing" Target="../drawings/vmlDrawing8.v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24" Type="http://schemas.openxmlformats.org/officeDocument/2006/relationships/tags" Target="../tags/tag306.xml"/><Relationship Id="rId32" Type="http://schemas.openxmlformats.org/officeDocument/2006/relationships/tags" Target="../tags/tag314.xml"/><Relationship Id="rId37" Type="http://schemas.openxmlformats.org/officeDocument/2006/relationships/chart" Target="../charts/chart10.xml"/><Relationship Id="rId5" Type="http://schemas.openxmlformats.org/officeDocument/2006/relationships/tags" Target="../tags/tag287.xml"/><Relationship Id="rId15" Type="http://schemas.openxmlformats.org/officeDocument/2006/relationships/tags" Target="../tags/tag297.xml"/><Relationship Id="rId23" Type="http://schemas.openxmlformats.org/officeDocument/2006/relationships/tags" Target="../tags/tag305.xml"/><Relationship Id="rId28" Type="http://schemas.openxmlformats.org/officeDocument/2006/relationships/tags" Target="../tags/tag310.xml"/><Relationship Id="rId36" Type="http://schemas.openxmlformats.org/officeDocument/2006/relationships/image" Target="../media/image23.emf"/><Relationship Id="rId10" Type="http://schemas.openxmlformats.org/officeDocument/2006/relationships/tags" Target="../tags/tag292.xml"/><Relationship Id="rId19" Type="http://schemas.openxmlformats.org/officeDocument/2006/relationships/tags" Target="../tags/tag301.xml"/><Relationship Id="rId31" Type="http://schemas.openxmlformats.org/officeDocument/2006/relationships/tags" Target="../tags/tag313.xml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tags" Target="../tags/tag296.xml"/><Relationship Id="rId22" Type="http://schemas.openxmlformats.org/officeDocument/2006/relationships/tags" Target="../tags/tag304.xml"/><Relationship Id="rId27" Type="http://schemas.openxmlformats.org/officeDocument/2006/relationships/tags" Target="../tags/tag309.xml"/><Relationship Id="rId30" Type="http://schemas.openxmlformats.org/officeDocument/2006/relationships/tags" Target="../tags/tag312.xml"/><Relationship Id="rId35" Type="http://schemas.openxmlformats.org/officeDocument/2006/relationships/oleObject" Target="../embeddings/oleObject7.bin"/><Relationship Id="rId8" Type="http://schemas.openxmlformats.org/officeDocument/2006/relationships/tags" Target="../tags/tag290.xml"/><Relationship Id="rId3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327.xml"/><Relationship Id="rId18" Type="http://schemas.openxmlformats.org/officeDocument/2006/relationships/tags" Target="../tags/tag332.xml"/><Relationship Id="rId26" Type="http://schemas.openxmlformats.org/officeDocument/2006/relationships/tags" Target="../tags/tag340.xml"/><Relationship Id="rId39" Type="http://schemas.openxmlformats.org/officeDocument/2006/relationships/tags" Target="../tags/tag353.xml"/><Relationship Id="rId21" Type="http://schemas.openxmlformats.org/officeDocument/2006/relationships/tags" Target="../tags/tag335.xml"/><Relationship Id="rId34" Type="http://schemas.openxmlformats.org/officeDocument/2006/relationships/tags" Target="../tags/tag348.xml"/><Relationship Id="rId42" Type="http://schemas.openxmlformats.org/officeDocument/2006/relationships/tags" Target="../tags/tag356.xml"/><Relationship Id="rId47" Type="http://schemas.openxmlformats.org/officeDocument/2006/relationships/tags" Target="../tags/tag361.xml"/><Relationship Id="rId50" Type="http://schemas.openxmlformats.org/officeDocument/2006/relationships/tags" Target="../tags/tag364.xml"/><Relationship Id="rId55" Type="http://schemas.openxmlformats.org/officeDocument/2006/relationships/tags" Target="../tags/tag369.xml"/><Relationship Id="rId7" Type="http://schemas.openxmlformats.org/officeDocument/2006/relationships/tags" Target="../tags/tag321.xml"/><Relationship Id="rId2" Type="http://schemas.openxmlformats.org/officeDocument/2006/relationships/tags" Target="../tags/tag316.xml"/><Relationship Id="rId16" Type="http://schemas.openxmlformats.org/officeDocument/2006/relationships/tags" Target="../tags/tag330.xml"/><Relationship Id="rId29" Type="http://schemas.openxmlformats.org/officeDocument/2006/relationships/tags" Target="../tags/tag343.xml"/><Relationship Id="rId11" Type="http://schemas.openxmlformats.org/officeDocument/2006/relationships/tags" Target="../tags/tag325.xml"/><Relationship Id="rId24" Type="http://schemas.openxmlformats.org/officeDocument/2006/relationships/tags" Target="../tags/tag338.xml"/><Relationship Id="rId32" Type="http://schemas.openxmlformats.org/officeDocument/2006/relationships/tags" Target="../tags/tag346.xml"/><Relationship Id="rId37" Type="http://schemas.openxmlformats.org/officeDocument/2006/relationships/tags" Target="../tags/tag351.xml"/><Relationship Id="rId40" Type="http://schemas.openxmlformats.org/officeDocument/2006/relationships/tags" Target="../tags/tag354.xml"/><Relationship Id="rId45" Type="http://schemas.openxmlformats.org/officeDocument/2006/relationships/tags" Target="../tags/tag359.xml"/><Relationship Id="rId53" Type="http://schemas.openxmlformats.org/officeDocument/2006/relationships/tags" Target="../tags/tag367.xml"/><Relationship Id="rId58" Type="http://schemas.openxmlformats.org/officeDocument/2006/relationships/image" Target="../media/image15.emf"/><Relationship Id="rId5" Type="http://schemas.openxmlformats.org/officeDocument/2006/relationships/tags" Target="../tags/tag319.xml"/><Relationship Id="rId19" Type="http://schemas.openxmlformats.org/officeDocument/2006/relationships/tags" Target="../tags/tag333.xml"/><Relationship Id="rId4" Type="http://schemas.openxmlformats.org/officeDocument/2006/relationships/tags" Target="../tags/tag318.xml"/><Relationship Id="rId9" Type="http://schemas.openxmlformats.org/officeDocument/2006/relationships/tags" Target="../tags/tag323.xml"/><Relationship Id="rId14" Type="http://schemas.openxmlformats.org/officeDocument/2006/relationships/tags" Target="../tags/tag328.xml"/><Relationship Id="rId22" Type="http://schemas.openxmlformats.org/officeDocument/2006/relationships/tags" Target="../tags/tag336.xml"/><Relationship Id="rId27" Type="http://schemas.openxmlformats.org/officeDocument/2006/relationships/tags" Target="../tags/tag341.xml"/><Relationship Id="rId30" Type="http://schemas.openxmlformats.org/officeDocument/2006/relationships/tags" Target="../tags/tag344.xml"/><Relationship Id="rId35" Type="http://schemas.openxmlformats.org/officeDocument/2006/relationships/tags" Target="../tags/tag349.xml"/><Relationship Id="rId43" Type="http://schemas.openxmlformats.org/officeDocument/2006/relationships/tags" Target="../tags/tag357.xml"/><Relationship Id="rId48" Type="http://schemas.openxmlformats.org/officeDocument/2006/relationships/tags" Target="../tags/tag362.xml"/><Relationship Id="rId56" Type="http://schemas.openxmlformats.org/officeDocument/2006/relationships/slideLayout" Target="../slideLayouts/slideLayout111.xml"/><Relationship Id="rId8" Type="http://schemas.openxmlformats.org/officeDocument/2006/relationships/tags" Target="../tags/tag322.xml"/><Relationship Id="rId51" Type="http://schemas.openxmlformats.org/officeDocument/2006/relationships/tags" Target="../tags/tag365.xml"/><Relationship Id="rId3" Type="http://schemas.openxmlformats.org/officeDocument/2006/relationships/tags" Target="../tags/tag317.xml"/><Relationship Id="rId12" Type="http://schemas.openxmlformats.org/officeDocument/2006/relationships/tags" Target="../tags/tag326.xml"/><Relationship Id="rId17" Type="http://schemas.openxmlformats.org/officeDocument/2006/relationships/tags" Target="../tags/tag331.xml"/><Relationship Id="rId25" Type="http://schemas.openxmlformats.org/officeDocument/2006/relationships/tags" Target="../tags/tag339.xml"/><Relationship Id="rId33" Type="http://schemas.openxmlformats.org/officeDocument/2006/relationships/tags" Target="../tags/tag347.xml"/><Relationship Id="rId38" Type="http://schemas.openxmlformats.org/officeDocument/2006/relationships/tags" Target="../tags/tag352.xml"/><Relationship Id="rId46" Type="http://schemas.openxmlformats.org/officeDocument/2006/relationships/tags" Target="../tags/tag360.xml"/><Relationship Id="rId59" Type="http://schemas.openxmlformats.org/officeDocument/2006/relationships/chart" Target="../charts/chart11.xml"/><Relationship Id="rId20" Type="http://schemas.openxmlformats.org/officeDocument/2006/relationships/tags" Target="../tags/tag334.xml"/><Relationship Id="rId41" Type="http://schemas.openxmlformats.org/officeDocument/2006/relationships/tags" Target="../tags/tag355.xml"/><Relationship Id="rId54" Type="http://schemas.openxmlformats.org/officeDocument/2006/relationships/tags" Target="../tags/tag368.xml"/><Relationship Id="rId1" Type="http://schemas.openxmlformats.org/officeDocument/2006/relationships/vmlDrawing" Target="../drawings/vmlDrawing9.vml"/><Relationship Id="rId6" Type="http://schemas.openxmlformats.org/officeDocument/2006/relationships/tags" Target="../tags/tag320.xml"/><Relationship Id="rId15" Type="http://schemas.openxmlformats.org/officeDocument/2006/relationships/tags" Target="../tags/tag329.xml"/><Relationship Id="rId23" Type="http://schemas.openxmlformats.org/officeDocument/2006/relationships/tags" Target="../tags/tag337.xml"/><Relationship Id="rId28" Type="http://schemas.openxmlformats.org/officeDocument/2006/relationships/tags" Target="../tags/tag342.xml"/><Relationship Id="rId36" Type="http://schemas.openxmlformats.org/officeDocument/2006/relationships/tags" Target="../tags/tag350.xml"/><Relationship Id="rId49" Type="http://schemas.openxmlformats.org/officeDocument/2006/relationships/tags" Target="../tags/tag363.xml"/><Relationship Id="rId57" Type="http://schemas.openxmlformats.org/officeDocument/2006/relationships/oleObject" Target="../embeddings/oleObject2.bin"/><Relationship Id="rId10" Type="http://schemas.openxmlformats.org/officeDocument/2006/relationships/tags" Target="../tags/tag324.xml"/><Relationship Id="rId31" Type="http://schemas.openxmlformats.org/officeDocument/2006/relationships/tags" Target="../tags/tag345.xml"/><Relationship Id="rId44" Type="http://schemas.openxmlformats.org/officeDocument/2006/relationships/tags" Target="../tags/tag358.xml"/><Relationship Id="rId52" Type="http://schemas.openxmlformats.org/officeDocument/2006/relationships/tags" Target="../tags/tag36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81.xml"/><Relationship Id="rId18" Type="http://schemas.openxmlformats.org/officeDocument/2006/relationships/tags" Target="../tags/tag386.xml"/><Relationship Id="rId26" Type="http://schemas.openxmlformats.org/officeDocument/2006/relationships/tags" Target="../tags/tag394.xml"/><Relationship Id="rId39" Type="http://schemas.openxmlformats.org/officeDocument/2006/relationships/tags" Target="../tags/tag407.xml"/><Relationship Id="rId21" Type="http://schemas.openxmlformats.org/officeDocument/2006/relationships/tags" Target="../tags/tag389.xml"/><Relationship Id="rId34" Type="http://schemas.openxmlformats.org/officeDocument/2006/relationships/tags" Target="../tags/tag402.xml"/><Relationship Id="rId42" Type="http://schemas.openxmlformats.org/officeDocument/2006/relationships/tags" Target="../tags/tag410.xml"/><Relationship Id="rId47" Type="http://schemas.openxmlformats.org/officeDocument/2006/relationships/tags" Target="../tags/tag415.xml"/><Relationship Id="rId50" Type="http://schemas.openxmlformats.org/officeDocument/2006/relationships/tags" Target="../tags/tag418.xml"/><Relationship Id="rId55" Type="http://schemas.openxmlformats.org/officeDocument/2006/relationships/tags" Target="../tags/tag423.xml"/><Relationship Id="rId7" Type="http://schemas.openxmlformats.org/officeDocument/2006/relationships/tags" Target="../tags/tag375.xml"/><Relationship Id="rId2" Type="http://schemas.openxmlformats.org/officeDocument/2006/relationships/tags" Target="../tags/tag370.xml"/><Relationship Id="rId16" Type="http://schemas.openxmlformats.org/officeDocument/2006/relationships/tags" Target="../tags/tag384.xml"/><Relationship Id="rId29" Type="http://schemas.openxmlformats.org/officeDocument/2006/relationships/tags" Target="../tags/tag397.xml"/><Relationship Id="rId11" Type="http://schemas.openxmlformats.org/officeDocument/2006/relationships/tags" Target="../tags/tag379.xml"/><Relationship Id="rId24" Type="http://schemas.openxmlformats.org/officeDocument/2006/relationships/tags" Target="../tags/tag392.xml"/><Relationship Id="rId32" Type="http://schemas.openxmlformats.org/officeDocument/2006/relationships/tags" Target="../tags/tag400.xml"/><Relationship Id="rId37" Type="http://schemas.openxmlformats.org/officeDocument/2006/relationships/tags" Target="../tags/tag405.xml"/><Relationship Id="rId40" Type="http://schemas.openxmlformats.org/officeDocument/2006/relationships/tags" Target="../tags/tag408.xml"/><Relationship Id="rId45" Type="http://schemas.openxmlformats.org/officeDocument/2006/relationships/tags" Target="../tags/tag413.xml"/><Relationship Id="rId53" Type="http://schemas.openxmlformats.org/officeDocument/2006/relationships/tags" Target="../tags/tag421.xml"/><Relationship Id="rId58" Type="http://schemas.openxmlformats.org/officeDocument/2006/relationships/image" Target="../media/image15.emf"/><Relationship Id="rId5" Type="http://schemas.openxmlformats.org/officeDocument/2006/relationships/tags" Target="../tags/tag373.xml"/><Relationship Id="rId19" Type="http://schemas.openxmlformats.org/officeDocument/2006/relationships/tags" Target="../tags/tag387.xml"/><Relationship Id="rId4" Type="http://schemas.openxmlformats.org/officeDocument/2006/relationships/tags" Target="../tags/tag372.xml"/><Relationship Id="rId9" Type="http://schemas.openxmlformats.org/officeDocument/2006/relationships/tags" Target="../tags/tag377.xml"/><Relationship Id="rId14" Type="http://schemas.openxmlformats.org/officeDocument/2006/relationships/tags" Target="../tags/tag382.xml"/><Relationship Id="rId22" Type="http://schemas.openxmlformats.org/officeDocument/2006/relationships/tags" Target="../tags/tag390.xml"/><Relationship Id="rId27" Type="http://schemas.openxmlformats.org/officeDocument/2006/relationships/tags" Target="../tags/tag395.xml"/><Relationship Id="rId30" Type="http://schemas.openxmlformats.org/officeDocument/2006/relationships/tags" Target="../tags/tag398.xml"/><Relationship Id="rId35" Type="http://schemas.openxmlformats.org/officeDocument/2006/relationships/tags" Target="../tags/tag403.xml"/><Relationship Id="rId43" Type="http://schemas.openxmlformats.org/officeDocument/2006/relationships/tags" Target="../tags/tag411.xml"/><Relationship Id="rId48" Type="http://schemas.openxmlformats.org/officeDocument/2006/relationships/tags" Target="../tags/tag416.xml"/><Relationship Id="rId56" Type="http://schemas.openxmlformats.org/officeDocument/2006/relationships/slideLayout" Target="../slideLayouts/slideLayout111.xml"/><Relationship Id="rId8" Type="http://schemas.openxmlformats.org/officeDocument/2006/relationships/tags" Target="../tags/tag376.xml"/><Relationship Id="rId51" Type="http://schemas.openxmlformats.org/officeDocument/2006/relationships/tags" Target="../tags/tag419.xml"/><Relationship Id="rId3" Type="http://schemas.openxmlformats.org/officeDocument/2006/relationships/tags" Target="../tags/tag371.xml"/><Relationship Id="rId12" Type="http://schemas.openxmlformats.org/officeDocument/2006/relationships/tags" Target="../tags/tag380.xml"/><Relationship Id="rId17" Type="http://schemas.openxmlformats.org/officeDocument/2006/relationships/tags" Target="../tags/tag385.xml"/><Relationship Id="rId25" Type="http://schemas.openxmlformats.org/officeDocument/2006/relationships/tags" Target="../tags/tag393.xml"/><Relationship Id="rId33" Type="http://schemas.openxmlformats.org/officeDocument/2006/relationships/tags" Target="../tags/tag401.xml"/><Relationship Id="rId38" Type="http://schemas.openxmlformats.org/officeDocument/2006/relationships/tags" Target="../tags/tag406.xml"/><Relationship Id="rId46" Type="http://schemas.openxmlformats.org/officeDocument/2006/relationships/tags" Target="../tags/tag414.xml"/><Relationship Id="rId59" Type="http://schemas.openxmlformats.org/officeDocument/2006/relationships/chart" Target="../charts/chart12.xml"/><Relationship Id="rId20" Type="http://schemas.openxmlformats.org/officeDocument/2006/relationships/tags" Target="../tags/tag388.xml"/><Relationship Id="rId41" Type="http://schemas.openxmlformats.org/officeDocument/2006/relationships/tags" Target="../tags/tag409.xml"/><Relationship Id="rId54" Type="http://schemas.openxmlformats.org/officeDocument/2006/relationships/tags" Target="../tags/tag422.xml"/><Relationship Id="rId1" Type="http://schemas.openxmlformats.org/officeDocument/2006/relationships/vmlDrawing" Target="../drawings/vmlDrawing10.vml"/><Relationship Id="rId6" Type="http://schemas.openxmlformats.org/officeDocument/2006/relationships/tags" Target="../tags/tag374.xml"/><Relationship Id="rId15" Type="http://schemas.openxmlformats.org/officeDocument/2006/relationships/tags" Target="../tags/tag383.xml"/><Relationship Id="rId23" Type="http://schemas.openxmlformats.org/officeDocument/2006/relationships/tags" Target="../tags/tag391.xml"/><Relationship Id="rId28" Type="http://schemas.openxmlformats.org/officeDocument/2006/relationships/tags" Target="../tags/tag396.xml"/><Relationship Id="rId36" Type="http://schemas.openxmlformats.org/officeDocument/2006/relationships/tags" Target="../tags/tag404.xml"/><Relationship Id="rId49" Type="http://schemas.openxmlformats.org/officeDocument/2006/relationships/tags" Target="../tags/tag417.xml"/><Relationship Id="rId57" Type="http://schemas.openxmlformats.org/officeDocument/2006/relationships/oleObject" Target="../embeddings/oleObject8.bin"/><Relationship Id="rId10" Type="http://schemas.openxmlformats.org/officeDocument/2006/relationships/tags" Target="../tags/tag378.xml"/><Relationship Id="rId31" Type="http://schemas.openxmlformats.org/officeDocument/2006/relationships/tags" Target="../tags/tag399.xml"/><Relationship Id="rId44" Type="http://schemas.openxmlformats.org/officeDocument/2006/relationships/tags" Target="../tags/tag412.xml"/><Relationship Id="rId52" Type="http://schemas.openxmlformats.org/officeDocument/2006/relationships/tags" Target="../tags/tag4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13" Type="http://schemas.openxmlformats.org/officeDocument/2006/relationships/tags" Target="../tags/tag435.xml"/><Relationship Id="rId18" Type="http://schemas.openxmlformats.org/officeDocument/2006/relationships/tags" Target="../tags/tag440.xml"/><Relationship Id="rId3" Type="http://schemas.openxmlformats.org/officeDocument/2006/relationships/tags" Target="../tags/tag425.xml"/><Relationship Id="rId21" Type="http://schemas.openxmlformats.org/officeDocument/2006/relationships/oleObject" Target="../embeddings/oleObject3.bin"/><Relationship Id="rId7" Type="http://schemas.openxmlformats.org/officeDocument/2006/relationships/tags" Target="../tags/tag429.xml"/><Relationship Id="rId12" Type="http://schemas.openxmlformats.org/officeDocument/2006/relationships/tags" Target="../tags/tag434.xml"/><Relationship Id="rId17" Type="http://schemas.openxmlformats.org/officeDocument/2006/relationships/tags" Target="../tags/tag439.xml"/><Relationship Id="rId2" Type="http://schemas.openxmlformats.org/officeDocument/2006/relationships/tags" Target="../tags/tag424.xml"/><Relationship Id="rId16" Type="http://schemas.openxmlformats.org/officeDocument/2006/relationships/tags" Target="../tags/tag438.xml"/><Relationship Id="rId20" Type="http://schemas.openxmlformats.org/officeDocument/2006/relationships/slideLayout" Target="../slideLayouts/slideLayout111.xml"/><Relationship Id="rId1" Type="http://schemas.openxmlformats.org/officeDocument/2006/relationships/vmlDrawing" Target="../drawings/vmlDrawing11.vml"/><Relationship Id="rId6" Type="http://schemas.openxmlformats.org/officeDocument/2006/relationships/tags" Target="../tags/tag428.xml"/><Relationship Id="rId11" Type="http://schemas.openxmlformats.org/officeDocument/2006/relationships/tags" Target="../tags/tag433.xml"/><Relationship Id="rId24" Type="http://schemas.openxmlformats.org/officeDocument/2006/relationships/chart" Target="../charts/chart14.xml"/><Relationship Id="rId5" Type="http://schemas.openxmlformats.org/officeDocument/2006/relationships/tags" Target="../tags/tag427.xml"/><Relationship Id="rId15" Type="http://schemas.openxmlformats.org/officeDocument/2006/relationships/tags" Target="../tags/tag437.xml"/><Relationship Id="rId23" Type="http://schemas.openxmlformats.org/officeDocument/2006/relationships/chart" Target="../charts/chart13.xml"/><Relationship Id="rId10" Type="http://schemas.openxmlformats.org/officeDocument/2006/relationships/tags" Target="../tags/tag432.xml"/><Relationship Id="rId19" Type="http://schemas.openxmlformats.org/officeDocument/2006/relationships/tags" Target="../tags/tag441.xml"/><Relationship Id="rId4" Type="http://schemas.openxmlformats.org/officeDocument/2006/relationships/tags" Target="../tags/tag426.xml"/><Relationship Id="rId9" Type="http://schemas.openxmlformats.org/officeDocument/2006/relationships/tags" Target="../tags/tag431.xml"/><Relationship Id="rId14" Type="http://schemas.openxmlformats.org/officeDocument/2006/relationships/tags" Target="../tags/tag436.xml"/><Relationship Id="rId2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453.xml"/><Relationship Id="rId18" Type="http://schemas.openxmlformats.org/officeDocument/2006/relationships/tags" Target="../tags/tag458.xml"/><Relationship Id="rId26" Type="http://schemas.openxmlformats.org/officeDocument/2006/relationships/tags" Target="../tags/tag466.xml"/><Relationship Id="rId39" Type="http://schemas.openxmlformats.org/officeDocument/2006/relationships/tags" Target="../tags/tag479.xml"/><Relationship Id="rId21" Type="http://schemas.openxmlformats.org/officeDocument/2006/relationships/tags" Target="../tags/tag461.xml"/><Relationship Id="rId34" Type="http://schemas.openxmlformats.org/officeDocument/2006/relationships/tags" Target="../tags/tag474.xml"/><Relationship Id="rId42" Type="http://schemas.openxmlformats.org/officeDocument/2006/relationships/tags" Target="../tags/tag482.xml"/><Relationship Id="rId47" Type="http://schemas.openxmlformats.org/officeDocument/2006/relationships/tags" Target="../tags/tag487.xml"/><Relationship Id="rId50" Type="http://schemas.openxmlformats.org/officeDocument/2006/relationships/image" Target="../media/image15.emf"/><Relationship Id="rId7" Type="http://schemas.openxmlformats.org/officeDocument/2006/relationships/tags" Target="../tags/tag447.xml"/><Relationship Id="rId2" Type="http://schemas.openxmlformats.org/officeDocument/2006/relationships/tags" Target="../tags/tag442.xml"/><Relationship Id="rId16" Type="http://schemas.openxmlformats.org/officeDocument/2006/relationships/tags" Target="../tags/tag456.xml"/><Relationship Id="rId29" Type="http://schemas.openxmlformats.org/officeDocument/2006/relationships/tags" Target="../tags/tag469.xml"/><Relationship Id="rId11" Type="http://schemas.openxmlformats.org/officeDocument/2006/relationships/tags" Target="../tags/tag451.xml"/><Relationship Id="rId24" Type="http://schemas.openxmlformats.org/officeDocument/2006/relationships/tags" Target="../tags/tag464.xml"/><Relationship Id="rId32" Type="http://schemas.openxmlformats.org/officeDocument/2006/relationships/tags" Target="../tags/tag472.xml"/><Relationship Id="rId37" Type="http://schemas.openxmlformats.org/officeDocument/2006/relationships/tags" Target="../tags/tag477.xml"/><Relationship Id="rId40" Type="http://schemas.openxmlformats.org/officeDocument/2006/relationships/tags" Target="../tags/tag480.xml"/><Relationship Id="rId45" Type="http://schemas.openxmlformats.org/officeDocument/2006/relationships/tags" Target="../tags/tag485.xml"/><Relationship Id="rId5" Type="http://schemas.openxmlformats.org/officeDocument/2006/relationships/tags" Target="../tags/tag445.xml"/><Relationship Id="rId15" Type="http://schemas.openxmlformats.org/officeDocument/2006/relationships/tags" Target="../tags/tag455.xml"/><Relationship Id="rId23" Type="http://schemas.openxmlformats.org/officeDocument/2006/relationships/tags" Target="../tags/tag463.xml"/><Relationship Id="rId28" Type="http://schemas.openxmlformats.org/officeDocument/2006/relationships/tags" Target="../tags/tag468.xml"/><Relationship Id="rId36" Type="http://schemas.openxmlformats.org/officeDocument/2006/relationships/tags" Target="../tags/tag476.xml"/><Relationship Id="rId49" Type="http://schemas.openxmlformats.org/officeDocument/2006/relationships/oleObject" Target="../embeddings/oleObject9.bin"/><Relationship Id="rId10" Type="http://schemas.openxmlformats.org/officeDocument/2006/relationships/tags" Target="../tags/tag450.xml"/><Relationship Id="rId19" Type="http://schemas.openxmlformats.org/officeDocument/2006/relationships/tags" Target="../tags/tag459.xml"/><Relationship Id="rId31" Type="http://schemas.openxmlformats.org/officeDocument/2006/relationships/tags" Target="../tags/tag471.xml"/><Relationship Id="rId44" Type="http://schemas.openxmlformats.org/officeDocument/2006/relationships/tags" Target="../tags/tag484.xml"/><Relationship Id="rId52" Type="http://schemas.openxmlformats.org/officeDocument/2006/relationships/chart" Target="../charts/chart16.xml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Relationship Id="rId22" Type="http://schemas.openxmlformats.org/officeDocument/2006/relationships/tags" Target="../tags/tag462.xml"/><Relationship Id="rId27" Type="http://schemas.openxmlformats.org/officeDocument/2006/relationships/tags" Target="../tags/tag467.xml"/><Relationship Id="rId30" Type="http://schemas.openxmlformats.org/officeDocument/2006/relationships/tags" Target="../tags/tag470.xml"/><Relationship Id="rId35" Type="http://schemas.openxmlformats.org/officeDocument/2006/relationships/tags" Target="../tags/tag475.xml"/><Relationship Id="rId43" Type="http://schemas.openxmlformats.org/officeDocument/2006/relationships/tags" Target="../tags/tag483.xml"/><Relationship Id="rId48" Type="http://schemas.openxmlformats.org/officeDocument/2006/relationships/slideLayout" Target="../slideLayouts/slideLayout111.xml"/><Relationship Id="rId8" Type="http://schemas.openxmlformats.org/officeDocument/2006/relationships/tags" Target="../tags/tag448.xml"/><Relationship Id="rId51" Type="http://schemas.openxmlformats.org/officeDocument/2006/relationships/chart" Target="../charts/chart15.xml"/><Relationship Id="rId3" Type="http://schemas.openxmlformats.org/officeDocument/2006/relationships/tags" Target="../tags/tag443.xml"/><Relationship Id="rId12" Type="http://schemas.openxmlformats.org/officeDocument/2006/relationships/tags" Target="../tags/tag452.xml"/><Relationship Id="rId17" Type="http://schemas.openxmlformats.org/officeDocument/2006/relationships/tags" Target="../tags/tag457.xml"/><Relationship Id="rId25" Type="http://schemas.openxmlformats.org/officeDocument/2006/relationships/tags" Target="../tags/tag465.xml"/><Relationship Id="rId33" Type="http://schemas.openxmlformats.org/officeDocument/2006/relationships/tags" Target="../tags/tag473.xml"/><Relationship Id="rId38" Type="http://schemas.openxmlformats.org/officeDocument/2006/relationships/tags" Target="../tags/tag478.xml"/><Relationship Id="rId46" Type="http://schemas.openxmlformats.org/officeDocument/2006/relationships/tags" Target="../tags/tag486.xml"/><Relationship Id="rId20" Type="http://schemas.openxmlformats.org/officeDocument/2006/relationships/tags" Target="../tags/tag460.xml"/><Relationship Id="rId41" Type="http://schemas.openxmlformats.org/officeDocument/2006/relationships/tags" Target="../tags/tag481.xml"/><Relationship Id="rId1" Type="http://schemas.openxmlformats.org/officeDocument/2006/relationships/vmlDrawing" Target="../drawings/vmlDrawing12.vml"/><Relationship Id="rId6" Type="http://schemas.openxmlformats.org/officeDocument/2006/relationships/tags" Target="../tags/tag4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94.xml"/><Relationship Id="rId13" Type="http://schemas.openxmlformats.org/officeDocument/2006/relationships/tags" Target="../tags/tag499.xml"/><Relationship Id="rId18" Type="http://schemas.openxmlformats.org/officeDocument/2006/relationships/tags" Target="../tags/tag504.xml"/><Relationship Id="rId26" Type="http://schemas.openxmlformats.org/officeDocument/2006/relationships/oleObject" Target="../embeddings/oleObject10.bin"/><Relationship Id="rId3" Type="http://schemas.openxmlformats.org/officeDocument/2006/relationships/tags" Target="../tags/tag489.xml"/><Relationship Id="rId21" Type="http://schemas.openxmlformats.org/officeDocument/2006/relationships/tags" Target="../tags/tag507.xml"/><Relationship Id="rId7" Type="http://schemas.openxmlformats.org/officeDocument/2006/relationships/tags" Target="../tags/tag493.xml"/><Relationship Id="rId12" Type="http://schemas.openxmlformats.org/officeDocument/2006/relationships/tags" Target="../tags/tag498.xml"/><Relationship Id="rId17" Type="http://schemas.openxmlformats.org/officeDocument/2006/relationships/tags" Target="../tags/tag503.xml"/><Relationship Id="rId25" Type="http://schemas.openxmlformats.org/officeDocument/2006/relationships/slideLayout" Target="../slideLayouts/slideLayout111.xml"/><Relationship Id="rId2" Type="http://schemas.openxmlformats.org/officeDocument/2006/relationships/tags" Target="../tags/tag488.xml"/><Relationship Id="rId16" Type="http://schemas.openxmlformats.org/officeDocument/2006/relationships/tags" Target="../tags/tag502.xml"/><Relationship Id="rId20" Type="http://schemas.openxmlformats.org/officeDocument/2006/relationships/tags" Target="../tags/tag506.xml"/><Relationship Id="rId29" Type="http://schemas.openxmlformats.org/officeDocument/2006/relationships/chart" Target="../charts/chart18.xml"/><Relationship Id="rId1" Type="http://schemas.openxmlformats.org/officeDocument/2006/relationships/vmlDrawing" Target="../drawings/vmlDrawing13.vml"/><Relationship Id="rId6" Type="http://schemas.openxmlformats.org/officeDocument/2006/relationships/tags" Target="../tags/tag492.xml"/><Relationship Id="rId11" Type="http://schemas.openxmlformats.org/officeDocument/2006/relationships/tags" Target="../tags/tag497.xml"/><Relationship Id="rId24" Type="http://schemas.openxmlformats.org/officeDocument/2006/relationships/tags" Target="../tags/tag510.xml"/><Relationship Id="rId5" Type="http://schemas.openxmlformats.org/officeDocument/2006/relationships/tags" Target="../tags/tag491.xml"/><Relationship Id="rId15" Type="http://schemas.openxmlformats.org/officeDocument/2006/relationships/tags" Target="../tags/tag501.xml"/><Relationship Id="rId23" Type="http://schemas.openxmlformats.org/officeDocument/2006/relationships/tags" Target="../tags/tag509.xml"/><Relationship Id="rId28" Type="http://schemas.openxmlformats.org/officeDocument/2006/relationships/chart" Target="../charts/chart17.xml"/><Relationship Id="rId10" Type="http://schemas.openxmlformats.org/officeDocument/2006/relationships/tags" Target="../tags/tag496.xml"/><Relationship Id="rId19" Type="http://schemas.openxmlformats.org/officeDocument/2006/relationships/tags" Target="../tags/tag505.xml"/><Relationship Id="rId4" Type="http://schemas.openxmlformats.org/officeDocument/2006/relationships/tags" Target="../tags/tag490.xml"/><Relationship Id="rId9" Type="http://schemas.openxmlformats.org/officeDocument/2006/relationships/tags" Target="../tags/tag495.xml"/><Relationship Id="rId14" Type="http://schemas.openxmlformats.org/officeDocument/2006/relationships/tags" Target="../tags/tag500.xml"/><Relationship Id="rId22" Type="http://schemas.openxmlformats.org/officeDocument/2006/relationships/tags" Target="../tags/tag508.xml"/><Relationship Id="rId27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517.xml"/><Relationship Id="rId13" Type="http://schemas.openxmlformats.org/officeDocument/2006/relationships/tags" Target="../tags/tag522.xml"/><Relationship Id="rId18" Type="http://schemas.openxmlformats.org/officeDocument/2006/relationships/chart" Target="../charts/chart20.xml"/><Relationship Id="rId3" Type="http://schemas.openxmlformats.org/officeDocument/2006/relationships/tags" Target="../tags/tag512.xml"/><Relationship Id="rId7" Type="http://schemas.openxmlformats.org/officeDocument/2006/relationships/tags" Target="../tags/tag516.xml"/><Relationship Id="rId12" Type="http://schemas.openxmlformats.org/officeDocument/2006/relationships/tags" Target="../tags/tag521.xml"/><Relationship Id="rId17" Type="http://schemas.openxmlformats.org/officeDocument/2006/relationships/chart" Target="../charts/chart19.xml"/><Relationship Id="rId2" Type="http://schemas.openxmlformats.org/officeDocument/2006/relationships/tags" Target="../tags/tag511.xml"/><Relationship Id="rId16" Type="http://schemas.openxmlformats.org/officeDocument/2006/relationships/image" Target="../media/image15.emf"/><Relationship Id="rId1" Type="http://schemas.openxmlformats.org/officeDocument/2006/relationships/vmlDrawing" Target="../drawings/vmlDrawing14.vml"/><Relationship Id="rId6" Type="http://schemas.openxmlformats.org/officeDocument/2006/relationships/tags" Target="../tags/tag515.xml"/><Relationship Id="rId11" Type="http://schemas.openxmlformats.org/officeDocument/2006/relationships/tags" Target="../tags/tag520.xml"/><Relationship Id="rId5" Type="http://schemas.openxmlformats.org/officeDocument/2006/relationships/tags" Target="../tags/tag514.xml"/><Relationship Id="rId15" Type="http://schemas.openxmlformats.org/officeDocument/2006/relationships/oleObject" Target="../embeddings/oleObject11.bin"/><Relationship Id="rId10" Type="http://schemas.openxmlformats.org/officeDocument/2006/relationships/tags" Target="../tags/tag519.xml"/><Relationship Id="rId4" Type="http://schemas.openxmlformats.org/officeDocument/2006/relationships/tags" Target="../tags/tag513.xml"/><Relationship Id="rId9" Type="http://schemas.openxmlformats.org/officeDocument/2006/relationships/tags" Target="../tags/tag518.xml"/><Relationship Id="rId14" Type="http://schemas.openxmlformats.org/officeDocument/2006/relationships/slideLayout" Target="../slideLayouts/slideLayout11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534.xml"/><Relationship Id="rId18" Type="http://schemas.openxmlformats.org/officeDocument/2006/relationships/tags" Target="../tags/tag539.xml"/><Relationship Id="rId26" Type="http://schemas.openxmlformats.org/officeDocument/2006/relationships/tags" Target="../tags/tag547.xml"/><Relationship Id="rId39" Type="http://schemas.openxmlformats.org/officeDocument/2006/relationships/tags" Target="../tags/tag560.xml"/><Relationship Id="rId21" Type="http://schemas.openxmlformats.org/officeDocument/2006/relationships/tags" Target="../tags/tag542.xml"/><Relationship Id="rId34" Type="http://schemas.openxmlformats.org/officeDocument/2006/relationships/tags" Target="../tags/tag555.xml"/><Relationship Id="rId42" Type="http://schemas.openxmlformats.org/officeDocument/2006/relationships/tags" Target="../tags/tag563.xml"/><Relationship Id="rId47" Type="http://schemas.openxmlformats.org/officeDocument/2006/relationships/chart" Target="../charts/chart21.xml"/><Relationship Id="rId7" Type="http://schemas.openxmlformats.org/officeDocument/2006/relationships/tags" Target="../tags/tag528.xml"/><Relationship Id="rId2" Type="http://schemas.openxmlformats.org/officeDocument/2006/relationships/tags" Target="../tags/tag523.xml"/><Relationship Id="rId16" Type="http://schemas.openxmlformats.org/officeDocument/2006/relationships/tags" Target="../tags/tag537.xml"/><Relationship Id="rId29" Type="http://schemas.openxmlformats.org/officeDocument/2006/relationships/tags" Target="../tags/tag550.xml"/><Relationship Id="rId1" Type="http://schemas.openxmlformats.org/officeDocument/2006/relationships/vmlDrawing" Target="../drawings/vmlDrawing15.vml"/><Relationship Id="rId6" Type="http://schemas.openxmlformats.org/officeDocument/2006/relationships/tags" Target="../tags/tag527.xml"/><Relationship Id="rId11" Type="http://schemas.openxmlformats.org/officeDocument/2006/relationships/tags" Target="../tags/tag532.xml"/><Relationship Id="rId24" Type="http://schemas.openxmlformats.org/officeDocument/2006/relationships/tags" Target="../tags/tag545.xml"/><Relationship Id="rId32" Type="http://schemas.openxmlformats.org/officeDocument/2006/relationships/tags" Target="../tags/tag553.xml"/><Relationship Id="rId37" Type="http://schemas.openxmlformats.org/officeDocument/2006/relationships/tags" Target="../tags/tag558.xml"/><Relationship Id="rId40" Type="http://schemas.openxmlformats.org/officeDocument/2006/relationships/tags" Target="../tags/tag561.xml"/><Relationship Id="rId45" Type="http://schemas.openxmlformats.org/officeDocument/2006/relationships/oleObject" Target="../embeddings/oleObject12.bin"/><Relationship Id="rId5" Type="http://schemas.openxmlformats.org/officeDocument/2006/relationships/tags" Target="../tags/tag526.xml"/><Relationship Id="rId15" Type="http://schemas.openxmlformats.org/officeDocument/2006/relationships/tags" Target="../tags/tag536.xml"/><Relationship Id="rId23" Type="http://schemas.openxmlformats.org/officeDocument/2006/relationships/tags" Target="../tags/tag544.xml"/><Relationship Id="rId28" Type="http://schemas.openxmlformats.org/officeDocument/2006/relationships/tags" Target="../tags/tag549.xml"/><Relationship Id="rId36" Type="http://schemas.openxmlformats.org/officeDocument/2006/relationships/tags" Target="../tags/tag557.xml"/><Relationship Id="rId10" Type="http://schemas.openxmlformats.org/officeDocument/2006/relationships/tags" Target="../tags/tag531.xml"/><Relationship Id="rId19" Type="http://schemas.openxmlformats.org/officeDocument/2006/relationships/tags" Target="../tags/tag540.xml"/><Relationship Id="rId31" Type="http://schemas.openxmlformats.org/officeDocument/2006/relationships/tags" Target="../tags/tag552.xml"/><Relationship Id="rId44" Type="http://schemas.openxmlformats.org/officeDocument/2006/relationships/slideLayout" Target="../slideLayouts/slideLayout111.xml"/><Relationship Id="rId4" Type="http://schemas.openxmlformats.org/officeDocument/2006/relationships/tags" Target="../tags/tag525.xml"/><Relationship Id="rId9" Type="http://schemas.openxmlformats.org/officeDocument/2006/relationships/tags" Target="../tags/tag530.xml"/><Relationship Id="rId14" Type="http://schemas.openxmlformats.org/officeDocument/2006/relationships/tags" Target="../tags/tag535.xml"/><Relationship Id="rId22" Type="http://schemas.openxmlformats.org/officeDocument/2006/relationships/tags" Target="../tags/tag543.xml"/><Relationship Id="rId27" Type="http://schemas.openxmlformats.org/officeDocument/2006/relationships/tags" Target="../tags/tag548.xml"/><Relationship Id="rId30" Type="http://schemas.openxmlformats.org/officeDocument/2006/relationships/tags" Target="../tags/tag551.xml"/><Relationship Id="rId35" Type="http://schemas.openxmlformats.org/officeDocument/2006/relationships/tags" Target="../tags/tag556.xml"/><Relationship Id="rId43" Type="http://schemas.openxmlformats.org/officeDocument/2006/relationships/tags" Target="../tags/tag564.xml"/><Relationship Id="rId8" Type="http://schemas.openxmlformats.org/officeDocument/2006/relationships/tags" Target="../tags/tag529.xml"/><Relationship Id="rId3" Type="http://schemas.openxmlformats.org/officeDocument/2006/relationships/tags" Target="../tags/tag524.xml"/><Relationship Id="rId12" Type="http://schemas.openxmlformats.org/officeDocument/2006/relationships/tags" Target="../tags/tag533.xml"/><Relationship Id="rId17" Type="http://schemas.openxmlformats.org/officeDocument/2006/relationships/tags" Target="../tags/tag538.xml"/><Relationship Id="rId25" Type="http://schemas.openxmlformats.org/officeDocument/2006/relationships/tags" Target="../tags/tag546.xml"/><Relationship Id="rId33" Type="http://schemas.openxmlformats.org/officeDocument/2006/relationships/tags" Target="../tags/tag554.xml"/><Relationship Id="rId38" Type="http://schemas.openxmlformats.org/officeDocument/2006/relationships/tags" Target="../tags/tag559.xml"/><Relationship Id="rId46" Type="http://schemas.openxmlformats.org/officeDocument/2006/relationships/image" Target="../media/image15.emf"/><Relationship Id="rId20" Type="http://schemas.openxmlformats.org/officeDocument/2006/relationships/tags" Target="../tags/tag541.xml"/><Relationship Id="rId41" Type="http://schemas.openxmlformats.org/officeDocument/2006/relationships/tags" Target="../tags/tag56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576.xml"/><Relationship Id="rId18" Type="http://schemas.openxmlformats.org/officeDocument/2006/relationships/tags" Target="../tags/tag581.xml"/><Relationship Id="rId26" Type="http://schemas.openxmlformats.org/officeDocument/2006/relationships/tags" Target="../tags/tag589.xml"/><Relationship Id="rId39" Type="http://schemas.openxmlformats.org/officeDocument/2006/relationships/tags" Target="../tags/tag602.xml"/><Relationship Id="rId21" Type="http://schemas.openxmlformats.org/officeDocument/2006/relationships/tags" Target="../tags/tag584.xml"/><Relationship Id="rId34" Type="http://schemas.openxmlformats.org/officeDocument/2006/relationships/tags" Target="../tags/tag597.xml"/><Relationship Id="rId42" Type="http://schemas.openxmlformats.org/officeDocument/2006/relationships/tags" Target="../tags/tag605.xml"/><Relationship Id="rId47" Type="http://schemas.openxmlformats.org/officeDocument/2006/relationships/tags" Target="../tags/tag610.xml"/><Relationship Id="rId50" Type="http://schemas.openxmlformats.org/officeDocument/2006/relationships/oleObject" Target="../embeddings/oleObject13.bin"/><Relationship Id="rId7" Type="http://schemas.openxmlformats.org/officeDocument/2006/relationships/tags" Target="../tags/tag570.xml"/><Relationship Id="rId2" Type="http://schemas.openxmlformats.org/officeDocument/2006/relationships/tags" Target="../tags/tag565.xml"/><Relationship Id="rId16" Type="http://schemas.openxmlformats.org/officeDocument/2006/relationships/tags" Target="../tags/tag579.xml"/><Relationship Id="rId29" Type="http://schemas.openxmlformats.org/officeDocument/2006/relationships/tags" Target="../tags/tag592.xml"/><Relationship Id="rId11" Type="http://schemas.openxmlformats.org/officeDocument/2006/relationships/tags" Target="../tags/tag574.xml"/><Relationship Id="rId24" Type="http://schemas.openxmlformats.org/officeDocument/2006/relationships/tags" Target="../tags/tag587.xml"/><Relationship Id="rId32" Type="http://schemas.openxmlformats.org/officeDocument/2006/relationships/tags" Target="../tags/tag595.xml"/><Relationship Id="rId37" Type="http://schemas.openxmlformats.org/officeDocument/2006/relationships/tags" Target="../tags/tag600.xml"/><Relationship Id="rId40" Type="http://schemas.openxmlformats.org/officeDocument/2006/relationships/tags" Target="../tags/tag603.xml"/><Relationship Id="rId45" Type="http://schemas.openxmlformats.org/officeDocument/2006/relationships/tags" Target="../tags/tag608.xml"/><Relationship Id="rId5" Type="http://schemas.openxmlformats.org/officeDocument/2006/relationships/tags" Target="../tags/tag568.xml"/><Relationship Id="rId15" Type="http://schemas.openxmlformats.org/officeDocument/2006/relationships/tags" Target="../tags/tag578.xml"/><Relationship Id="rId23" Type="http://schemas.openxmlformats.org/officeDocument/2006/relationships/tags" Target="../tags/tag586.xml"/><Relationship Id="rId28" Type="http://schemas.openxmlformats.org/officeDocument/2006/relationships/tags" Target="../tags/tag591.xml"/><Relationship Id="rId36" Type="http://schemas.openxmlformats.org/officeDocument/2006/relationships/tags" Target="../tags/tag599.xml"/><Relationship Id="rId49" Type="http://schemas.openxmlformats.org/officeDocument/2006/relationships/slideLayout" Target="../slideLayouts/slideLayout111.xml"/><Relationship Id="rId10" Type="http://schemas.openxmlformats.org/officeDocument/2006/relationships/tags" Target="../tags/tag573.xml"/><Relationship Id="rId19" Type="http://schemas.openxmlformats.org/officeDocument/2006/relationships/tags" Target="../tags/tag582.xml"/><Relationship Id="rId31" Type="http://schemas.openxmlformats.org/officeDocument/2006/relationships/tags" Target="../tags/tag594.xml"/><Relationship Id="rId44" Type="http://schemas.openxmlformats.org/officeDocument/2006/relationships/tags" Target="../tags/tag607.xml"/><Relationship Id="rId52" Type="http://schemas.openxmlformats.org/officeDocument/2006/relationships/chart" Target="../charts/chart22.xml"/><Relationship Id="rId4" Type="http://schemas.openxmlformats.org/officeDocument/2006/relationships/tags" Target="../tags/tag567.xml"/><Relationship Id="rId9" Type="http://schemas.openxmlformats.org/officeDocument/2006/relationships/tags" Target="../tags/tag572.xml"/><Relationship Id="rId14" Type="http://schemas.openxmlformats.org/officeDocument/2006/relationships/tags" Target="../tags/tag577.xml"/><Relationship Id="rId22" Type="http://schemas.openxmlformats.org/officeDocument/2006/relationships/tags" Target="../tags/tag585.xml"/><Relationship Id="rId27" Type="http://schemas.openxmlformats.org/officeDocument/2006/relationships/tags" Target="../tags/tag590.xml"/><Relationship Id="rId30" Type="http://schemas.openxmlformats.org/officeDocument/2006/relationships/tags" Target="../tags/tag593.xml"/><Relationship Id="rId35" Type="http://schemas.openxmlformats.org/officeDocument/2006/relationships/tags" Target="../tags/tag598.xml"/><Relationship Id="rId43" Type="http://schemas.openxmlformats.org/officeDocument/2006/relationships/tags" Target="../tags/tag606.xml"/><Relationship Id="rId48" Type="http://schemas.openxmlformats.org/officeDocument/2006/relationships/tags" Target="../tags/tag611.xml"/><Relationship Id="rId8" Type="http://schemas.openxmlformats.org/officeDocument/2006/relationships/tags" Target="../tags/tag571.xml"/><Relationship Id="rId51" Type="http://schemas.openxmlformats.org/officeDocument/2006/relationships/image" Target="../media/image15.emf"/><Relationship Id="rId3" Type="http://schemas.openxmlformats.org/officeDocument/2006/relationships/tags" Target="../tags/tag566.xml"/><Relationship Id="rId12" Type="http://schemas.openxmlformats.org/officeDocument/2006/relationships/tags" Target="../tags/tag575.xml"/><Relationship Id="rId17" Type="http://schemas.openxmlformats.org/officeDocument/2006/relationships/tags" Target="../tags/tag580.xml"/><Relationship Id="rId25" Type="http://schemas.openxmlformats.org/officeDocument/2006/relationships/tags" Target="../tags/tag588.xml"/><Relationship Id="rId33" Type="http://schemas.openxmlformats.org/officeDocument/2006/relationships/tags" Target="../tags/tag596.xml"/><Relationship Id="rId38" Type="http://schemas.openxmlformats.org/officeDocument/2006/relationships/tags" Target="../tags/tag601.xml"/><Relationship Id="rId46" Type="http://schemas.openxmlformats.org/officeDocument/2006/relationships/tags" Target="../tags/tag609.xml"/><Relationship Id="rId20" Type="http://schemas.openxmlformats.org/officeDocument/2006/relationships/tags" Target="../tags/tag583.xml"/><Relationship Id="rId41" Type="http://schemas.openxmlformats.org/officeDocument/2006/relationships/tags" Target="../tags/tag604.xml"/><Relationship Id="rId1" Type="http://schemas.openxmlformats.org/officeDocument/2006/relationships/vmlDrawing" Target="../drawings/vmlDrawing16.vml"/><Relationship Id="rId6" Type="http://schemas.openxmlformats.org/officeDocument/2006/relationships/tags" Target="../tags/tag56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oleObject" Target="../embeddings/oleObject2.bin"/><Relationship Id="rId5" Type="http://schemas.openxmlformats.org/officeDocument/2006/relationships/tags" Target="../tags/tag6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slideLayout" Target="../slideLayouts/slideLayout100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image" Target="../media/image15.emf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1" Type="http://schemas.openxmlformats.org/officeDocument/2006/relationships/vmlDrawing" Target="../drawings/vmlDrawing2.v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image" Target="../media/image14.jp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" Type="http://schemas.openxmlformats.org/officeDocument/2006/relationships/tags" Target="../tags/tag58.xml"/><Relationship Id="rId21" Type="http://schemas.openxmlformats.org/officeDocument/2006/relationships/oleObject" Target="../embeddings/oleObject3.bin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slideLayout" Target="../slideLayouts/slideLayout108.xml"/><Relationship Id="rId1" Type="http://schemas.openxmlformats.org/officeDocument/2006/relationships/vmlDrawing" Target="../drawings/vmlDrawing3.v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chart" Target="../charts/chart5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chart" Target="../charts/chart4.xml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tags" Target="../tags/tag99.xml"/><Relationship Id="rId39" Type="http://schemas.openxmlformats.org/officeDocument/2006/relationships/tags" Target="../tags/tag112.xml"/><Relationship Id="rId21" Type="http://schemas.openxmlformats.org/officeDocument/2006/relationships/tags" Target="../tags/tag94.xml"/><Relationship Id="rId34" Type="http://schemas.openxmlformats.org/officeDocument/2006/relationships/tags" Target="../tags/tag107.xml"/><Relationship Id="rId42" Type="http://schemas.openxmlformats.org/officeDocument/2006/relationships/tags" Target="../tags/tag115.xml"/><Relationship Id="rId47" Type="http://schemas.openxmlformats.org/officeDocument/2006/relationships/tags" Target="../tags/tag120.xml"/><Relationship Id="rId50" Type="http://schemas.openxmlformats.org/officeDocument/2006/relationships/tags" Target="../tags/tag123.xml"/><Relationship Id="rId55" Type="http://schemas.openxmlformats.org/officeDocument/2006/relationships/tags" Target="../tags/tag128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9" Type="http://schemas.openxmlformats.org/officeDocument/2006/relationships/tags" Target="../tags/tag102.xml"/><Relationship Id="rId11" Type="http://schemas.openxmlformats.org/officeDocument/2006/relationships/tags" Target="../tags/tag84.xml"/><Relationship Id="rId24" Type="http://schemas.openxmlformats.org/officeDocument/2006/relationships/tags" Target="../tags/tag97.xml"/><Relationship Id="rId32" Type="http://schemas.openxmlformats.org/officeDocument/2006/relationships/tags" Target="../tags/tag105.xml"/><Relationship Id="rId37" Type="http://schemas.openxmlformats.org/officeDocument/2006/relationships/tags" Target="../tags/tag110.xml"/><Relationship Id="rId40" Type="http://schemas.openxmlformats.org/officeDocument/2006/relationships/tags" Target="../tags/tag113.xml"/><Relationship Id="rId45" Type="http://schemas.openxmlformats.org/officeDocument/2006/relationships/tags" Target="../tags/tag118.xml"/><Relationship Id="rId53" Type="http://schemas.openxmlformats.org/officeDocument/2006/relationships/tags" Target="../tags/tag126.xml"/><Relationship Id="rId58" Type="http://schemas.openxmlformats.org/officeDocument/2006/relationships/oleObject" Target="../embeddings/oleObject2.bin"/><Relationship Id="rId5" Type="http://schemas.openxmlformats.org/officeDocument/2006/relationships/tags" Target="../tags/tag78.xml"/><Relationship Id="rId19" Type="http://schemas.openxmlformats.org/officeDocument/2006/relationships/tags" Target="../tags/tag9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tags" Target="../tags/tag100.xml"/><Relationship Id="rId30" Type="http://schemas.openxmlformats.org/officeDocument/2006/relationships/tags" Target="../tags/tag103.xml"/><Relationship Id="rId35" Type="http://schemas.openxmlformats.org/officeDocument/2006/relationships/tags" Target="../tags/tag108.xml"/><Relationship Id="rId43" Type="http://schemas.openxmlformats.org/officeDocument/2006/relationships/tags" Target="../tags/tag116.xml"/><Relationship Id="rId48" Type="http://schemas.openxmlformats.org/officeDocument/2006/relationships/tags" Target="../tags/tag121.xml"/><Relationship Id="rId56" Type="http://schemas.openxmlformats.org/officeDocument/2006/relationships/slideLayout" Target="../slideLayouts/slideLayout100.xml"/><Relationship Id="rId8" Type="http://schemas.openxmlformats.org/officeDocument/2006/relationships/tags" Target="../tags/tag81.xml"/><Relationship Id="rId51" Type="http://schemas.openxmlformats.org/officeDocument/2006/relationships/tags" Target="../tags/tag124.xml"/><Relationship Id="rId3" Type="http://schemas.openxmlformats.org/officeDocument/2006/relationships/tags" Target="../tags/tag76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tags" Target="../tags/tag98.xml"/><Relationship Id="rId33" Type="http://schemas.openxmlformats.org/officeDocument/2006/relationships/tags" Target="../tags/tag106.xml"/><Relationship Id="rId38" Type="http://schemas.openxmlformats.org/officeDocument/2006/relationships/tags" Target="../tags/tag111.xml"/><Relationship Id="rId46" Type="http://schemas.openxmlformats.org/officeDocument/2006/relationships/tags" Target="../tags/tag119.xml"/><Relationship Id="rId59" Type="http://schemas.openxmlformats.org/officeDocument/2006/relationships/image" Target="../media/image15.emf"/><Relationship Id="rId20" Type="http://schemas.openxmlformats.org/officeDocument/2006/relationships/tags" Target="../tags/tag93.xml"/><Relationship Id="rId41" Type="http://schemas.openxmlformats.org/officeDocument/2006/relationships/tags" Target="../tags/tag114.xml"/><Relationship Id="rId54" Type="http://schemas.openxmlformats.org/officeDocument/2006/relationships/tags" Target="../tags/tag127.xml"/><Relationship Id="rId1" Type="http://schemas.openxmlformats.org/officeDocument/2006/relationships/vmlDrawing" Target="../drawings/vmlDrawing4.vml"/><Relationship Id="rId6" Type="http://schemas.openxmlformats.org/officeDocument/2006/relationships/tags" Target="../tags/tag79.xml"/><Relationship Id="rId15" Type="http://schemas.openxmlformats.org/officeDocument/2006/relationships/tags" Target="../tags/tag88.xml"/><Relationship Id="rId23" Type="http://schemas.openxmlformats.org/officeDocument/2006/relationships/tags" Target="../tags/tag96.xml"/><Relationship Id="rId28" Type="http://schemas.openxmlformats.org/officeDocument/2006/relationships/tags" Target="../tags/tag101.xml"/><Relationship Id="rId36" Type="http://schemas.openxmlformats.org/officeDocument/2006/relationships/tags" Target="../tags/tag109.xml"/><Relationship Id="rId49" Type="http://schemas.openxmlformats.org/officeDocument/2006/relationships/tags" Target="../tags/tag122.xml"/><Relationship Id="rId57" Type="http://schemas.openxmlformats.org/officeDocument/2006/relationships/image" Target="../media/image14.jpg"/><Relationship Id="rId10" Type="http://schemas.openxmlformats.org/officeDocument/2006/relationships/tags" Target="../tags/tag83.xml"/><Relationship Id="rId31" Type="http://schemas.openxmlformats.org/officeDocument/2006/relationships/tags" Target="../tags/tag104.xml"/><Relationship Id="rId44" Type="http://schemas.openxmlformats.org/officeDocument/2006/relationships/tags" Target="../tags/tag117.xml"/><Relationship Id="rId52" Type="http://schemas.openxmlformats.org/officeDocument/2006/relationships/tags" Target="../tags/tag125.xml"/><Relationship Id="rId60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C50298-87C4-D94F-A223-0440F40E27BE}"/>
              </a:ext>
            </a:extLst>
          </p:cNvPr>
          <p:cNvSpPr/>
          <p:nvPr/>
        </p:nvSpPr>
        <p:spPr>
          <a:xfrm>
            <a:off x="0" y="0"/>
            <a:ext cx="12171168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A picture containing nature, grass, cup, yellow&#10;&#10;Description automatically generated">
            <a:extLst>
              <a:ext uri="{FF2B5EF4-FFF2-40B4-BE49-F238E27FC236}">
                <a16:creationId xmlns:a16="http://schemas.microsoft.com/office/drawing/2014/main" id="{C6364FC1-CDD2-4A4F-9031-50217604F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8210" r="39279" b="16268"/>
          <a:stretch/>
        </p:blipFill>
        <p:spPr>
          <a:xfrm>
            <a:off x="0" y="0"/>
            <a:ext cx="3302616" cy="68580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F842CE-3A74-4C15-B54D-AFF1F0AC0449}"/>
              </a:ext>
            </a:extLst>
          </p:cNvPr>
          <p:cNvSpPr txBox="1"/>
          <p:nvPr/>
        </p:nvSpPr>
        <p:spPr>
          <a:xfrm>
            <a:off x="2798446" y="628233"/>
            <a:ext cx="901341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b="1" dirty="0">
                <a:solidFill>
                  <a:schemeClr val="tx1">
                    <a:lumMod val="90000"/>
                    <a:lumOff val="10000"/>
                    <a:alpha val="9000"/>
                  </a:schemeClr>
                </a:solidFill>
              </a:rPr>
              <a:t>BEER</a:t>
            </a:r>
          </a:p>
          <a:p>
            <a:pPr algn="r"/>
            <a:r>
              <a:rPr lang="en-US" sz="12000" b="1" dirty="0">
                <a:solidFill>
                  <a:schemeClr val="tx1">
                    <a:lumMod val="90000"/>
                    <a:lumOff val="10000"/>
                    <a:alpha val="9000"/>
                  </a:schemeClr>
                </a:solidFill>
              </a:rPr>
              <a:t>MARKET</a:t>
            </a:r>
          </a:p>
          <a:p>
            <a:pPr algn="r"/>
            <a:r>
              <a:rPr lang="en-US" sz="12000" b="1" dirty="0">
                <a:solidFill>
                  <a:schemeClr val="tx1">
                    <a:lumMod val="90000"/>
                    <a:lumOff val="10000"/>
                    <a:alpha val="9000"/>
                  </a:schemeClr>
                </a:solidFill>
              </a:rPr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DFE77-2864-45C4-A541-92EB2EFB195F}"/>
              </a:ext>
            </a:extLst>
          </p:cNvPr>
          <p:cNvSpPr txBox="1"/>
          <p:nvPr/>
        </p:nvSpPr>
        <p:spPr>
          <a:xfrm>
            <a:off x="6075168" y="2371164"/>
            <a:ext cx="4954813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b="1" dirty="0">
                <a:solidFill>
                  <a:srgbClr val="AC680E"/>
                </a:solidFill>
              </a:rPr>
              <a:t>LISTEN!</a:t>
            </a:r>
          </a:p>
          <a:p>
            <a:endParaRPr lang="en-US" sz="4399" b="1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611181-BF61-41C7-BF9E-0018B2995C62}"/>
              </a:ext>
            </a:extLst>
          </p:cNvPr>
          <p:cNvSpPr txBox="1"/>
          <p:nvPr/>
        </p:nvSpPr>
        <p:spPr>
          <a:xfrm>
            <a:off x="6200048" y="3888081"/>
            <a:ext cx="4158504" cy="3096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/>
              <a:t>Chris, Esther, Utkarsh, Amanda, Antonio, Max, Cheer </a:t>
            </a:r>
          </a:p>
        </p:txBody>
      </p:sp>
      <p:pic>
        <p:nvPicPr>
          <p:cNvPr id="11" name="Picture Placeholder 10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CB1298EF-4D71-F348-8BA8-0ED3349A03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9421" t="-1279" r="23958" b="1279"/>
          <a:stretch/>
        </p:blipFill>
        <p:spPr>
          <a:xfrm>
            <a:off x="910685" y="1000878"/>
            <a:ext cx="4693708" cy="4694319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5F3C1C-BAC6-4C5A-B8F5-9E91E1D0A6DA}"/>
              </a:ext>
            </a:extLst>
          </p:cNvPr>
          <p:cNvSpPr txBox="1"/>
          <p:nvPr/>
        </p:nvSpPr>
        <p:spPr>
          <a:xfrm>
            <a:off x="6096000" y="2927195"/>
            <a:ext cx="4954813" cy="115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99" b="1" dirty="0">
                <a:solidFill>
                  <a:srgbClr val="FFFFFF">
                    <a:lumMod val="90000"/>
                    <a:lumOff val="10000"/>
                  </a:srgbClr>
                </a:solidFill>
                <a:latin typeface="Century Gothic"/>
              </a:rPr>
              <a:t>TEAM E</a:t>
            </a:r>
            <a:endParaRPr lang="en-US" sz="6899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pic>
        <p:nvPicPr>
          <p:cNvPr id="31" name="Picture Placeholder 30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E9E455A7-95C8-A64B-8306-F0726AC52D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0644" t="-3392" r="22689" b="3392"/>
          <a:stretch/>
        </p:blipFill>
        <p:spPr>
          <a:xfrm>
            <a:off x="4705225" y="1267687"/>
            <a:ext cx="1210276" cy="1210435"/>
          </a:xfrm>
        </p:spPr>
      </p:pic>
      <p:pic>
        <p:nvPicPr>
          <p:cNvPr id="35" name="Picture Placeholder 3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59D15F91-B5D4-BA48-A531-ECD95336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/>
          <a:srcRect l="10966" t="-518" r="22368" b="518"/>
          <a:stretch/>
        </p:blipFill>
        <p:spPr>
          <a:xfrm>
            <a:off x="4222925" y="4765070"/>
            <a:ext cx="1196780" cy="1196936"/>
          </a:xfrm>
        </p:spPr>
      </p:pic>
      <p:pic>
        <p:nvPicPr>
          <p:cNvPr id="39" name="Picture Placeholder 3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11B85B4E-838F-8047-9F3B-433FC13F46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10469" t="-16" r="22865" b="16"/>
          <a:stretch/>
        </p:blipFill>
        <p:spPr>
          <a:xfrm>
            <a:off x="1221540" y="4883266"/>
            <a:ext cx="1196771" cy="1196927"/>
          </a:xfrm>
        </p:spPr>
      </p:pic>
    </p:spTree>
    <p:extLst>
      <p:ext uri="{BB962C8B-B14F-4D97-AF65-F5344CB8AC3E}">
        <p14:creationId xmlns:p14="http://schemas.microsoft.com/office/powerpoint/2010/main" val="3213698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7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27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588" y="1"/>
            <a:ext cx="7445829" cy="6858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1757424"/>
            <a:ext cx="10296939" cy="4486732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 dirty="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12" name="Textfeld 24">
            <a:extLst>
              <a:ext uri="{FF2B5EF4-FFF2-40B4-BE49-F238E27FC236}">
                <a16:creationId xmlns:a16="http://schemas.microsoft.com/office/drawing/2014/main" id="{ADC872EE-5B42-8C41-8883-55D33A2194AE}"/>
              </a:ext>
            </a:extLst>
          </p:cNvPr>
          <p:cNvSpPr txBox="1"/>
          <p:nvPr/>
        </p:nvSpPr>
        <p:spPr>
          <a:xfrm>
            <a:off x="6415949" y="459472"/>
            <a:ext cx="388099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>
              <a:lnSpc>
                <a:spcPts val="3200"/>
              </a:lnSpc>
            </a:pP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Segmentation</a:t>
            </a:r>
          </a:p>
          <a:p>
            <a:pPr algn="r" defTabSz="228600">
              <a:lnSpc>
                <a:spcPts val="3200"/>
              </a:lnSpc>
            </a:pP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-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Retailer</a:t>
            </a:r>
            <a:endParaRPr lang="de-DE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88B644A-0142-8644-BA00-A69D33B4916A}"/>
              </a:ext>
            </a:extLst>
          </p:cNvPr>
          <p:cNvGrpSpPr/>
          <p:nvPr/>
        </p:nvGrpSpPr>
        <p:grpSpPr>
          <a:xfrm>
            <a:off x="5483864" y="1757424"/>
            <a:ext cx="4813075" cy="4486732"/>
            <a:chOff x="13043272" y="3501568"/>
            <a:chExt cx="8771700" cy="8973462"/>
          </a:xfrm>
        </p:grpSpPr>
        <p:sp>
          <p:nvSpPr>
            <p:cNvPr id="26" name="Rechteck 25"/>
            <p:cNvSpPr/>
            <p:nvPr/>
          </p:nvSpPr>
          <p:spPr>
            <a:xfrm>
              <a:off x="13043272" y="3501568"/>
              <a:ext cx="8771700" cy="8973462"/>
            </a:xfrm>
            <a:prstGeom prst="rect">
              <a:avLst/>
            </a:prstGeom>
            <a:gradFill flip="none" rotWithShape="1">
              <a:gsLst>
                <a:gs pos="56000">
                  <a:srgbClr val="FFB733"/>
                </a:gs>
                <a:gs pos="36000">
                  <a:schemeClr val="accent4">
                    <a:lumMod val="40000"/>
                    <a:lumOff val="60000"/>
                  </a:schemeClr>
                </a:gs>
                <a:gs pos="16000">
                  <a:srgbClr val="DDDDDD"/>
                </a:gs>
                <a:gs pos="0">
                  <a:srgbClr val="F8F8F8">
                    <a:alpha val="89804"/>
                  </a:srgbClr>
                </a:gs>
                <a:gs pos="100000">
                  <a:srgbClr val="FF9300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762000" dist="508000" dir="81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CF35A8-D9BC-A345-80D4-E76705A08206}"/>
                </a:ext>
              </a:extLst>
            </p:cNvPr>
            <p:cNvSpPr txBox="1"/>
            <p:nvPr/>
          </p:nvSpPr>
          <p:spPr>
            <a:xfrm>
              <a:off x="14793258" y="5136830"/>
              <a:ext cx="380136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600"/>
              <a:r>
                <a:rPr lang="en-US" altLang="zh-TW" sz="24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Supermarket</a:t>
              </a:r>
              <a:endParaRPr lang="en-US" sz="24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784ECF1-D6A2-EE4E-A737-0C9E96B7BF18}"/>
                </a:ext>
              </a:extLst>
            </p:cNvPr>
            <p:cNvGrpSpPr/>
            <p:nvPr/>
          </p:nvGrpSpPr>
          <p:grpSpPr>
            <a:xfrm>
              <a:off x="14377812" y="7155364"/>
              <a:ext cx="7236966" cy="3160993"/>
              <a:chOff x="14377812" y="7155364"/>
              <a:chExt cx="7236966" cy="316099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EEF83D-468C-FD4E-9BF6-528ADA8D2965}"/>
                  </a:ext>
                </a:extLst>
              </p:cNvPr>
              <p:cNvSpPr txBox="1"/>
              <p:nvPr/>
            </p:nvSpPr>
            <p:spPr>
              <a:xfrm>
                <a:off x="14377812" y="7155364"/>
                <a:ext cx="7236966" cy="3160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defTabSz="2286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PET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;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National</a:t>
                </a:r>
              </a:p>
              <a:p>
                <a:pPr marL="342900" indent="-342900" defTabSz="2286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Less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Can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;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Less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Zero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Alcohol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endPara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  <a:p>
                <a:pPr marL="342900" indent="-342900" defTabSz="2286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Zero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Alcohol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;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Imported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Premium</a:t>
                </a:r>
                <a:r>
                  <a:rPr lang="zh-TW" altLang="en-US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endPara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  <a:p>
                <a:pPr marL="342900" indent="-342900" defTabSz="228600">
                  <a:lnSpc>
                    <a:spcPts val="3000"/>
                  </a:lnSpc>
                  <a:buFont typeface="+mj-lt"/>
                  <a:buAutoNum type="arabicPeriod"/>
                </a:pPr>
                <a:r>
                  <a:rPr lang="en-US" altLang="zh-TW" sz="1600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Artisans</a:t>
                </a:r>
                <a:endParaRPr lang="en-US" sz="16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2CDAEB4-0CC9-054F-AD72-0539EFFB3316}"/>
                  </a:ext>
                </a:extLst>
              </p:cNvPr>
              <p:cNvGrpSpPr/>
              <p:nvPr/>
            </p:nvGrpSpPr>
            <p:grpSpPr>
              <a:xfrm>
                <a:off x="14476714" y="7988299"/>
                <a:ext cx="5904813" cy="2309298"/>
                <a:chOff x="13820224" y="7988299"/>
                <a:chExt cx="5904813" cy="2309298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6D6BB16F-7B30-4E4C-BD5B-CF964A13AF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20224" y="7988299"/>
                  <a:ext cx="5904813" cy="0"/>
                </a:xfrm>
                <a:prstGeom prst="line">
                  <a:avLst/>
                </a:prstGeom>
                <a:ln>
                  <a:solidFill>
                    <a:schemeClr val="bg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3A7AE4FA-1884-BE4A-97C9-29440C0429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20224" y="8758065"/>
                  <a:ext cx="5904813" cy="0"/>
                </a:xfrm>
                <a:prstGeom prst="line">
                  <a:avLst/>
                </a:prstGeom>
                <a:ln>
                  <a:solidFill>
                    <a:schemeClr val="bg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884753F-F9EA-8C45-BADE-56AE98EED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20224" y="10297597"/>
                  <a:ext cx="5904813" cy="0"/>
                </a:xfrm>
                <a:prstGeom prst="line">
                  <a:avLst/>
                </a:prstGeom>
                <a:ln>
                  <a:solidFill>
                    <a:schemeClr val="bg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1C302A1D-601E-E14A-83D4-C83685A58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820224" y="9527831"/>
                  <a:ext cx="5904813" cy="0"/>
                </a:xfrm>
                <a:prstGeom prst="line">
                  <a:avLst/>
                </a:prstGeom>
                <a:ln>
                  <a:solidFill>
                    <a:schemeClr val="bg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3FDF456-15E5-7C43-AB50-BDAE05CF1E08}"/>
              </a:ext>
            </a:extLst>
          </p:cNvPr>
          <p:cNvSpPr txBox="1"/>
          <p:nvPr/>
        </p:nvSpPr>
        <p:spPr>
          <a:xfrm>
            <a:off x="1272753" y="2575055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lang="en-US" altLang="zh-TW" sz="2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Hypermarket</a:t>
            </a:r>
            <a:endParaRPr lang="en-US" sz="2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C53D7E-A2B3-D84E-A1DB-278A57AF6744}"/>
              </a:ext>
            </a:extLst>
          </p:cNvPr>
          <p:cNvGrpSpPr/>
          <p:nvPr/>
        </p:nvGrpSpPr>
        <p:grpSpPr>
          <a:xfrm>
            <a:off x="1272753" y="3644776"/>
            <a:ext cx="3265638" cy="1580497"/>
            <a:chOff x="14793258" y="7117156"/>
            <a:chExt cx="6531275" cy="316099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A5A458-2564-AE45-B01F-362D1C678AE3}"/>
                </a:ext>
              </a:extLst>
            </p:cNvPr>
            <p:cNvSpPr txBox="1"/>
            <p:nvPr/>
          </p:nvSpPr>
          <p:spPr>
            <a:xfrm>
              <a:off x="14793258" y="7117156"/>
              <a:ext cx="6531275" cy="3160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 defTabSz="228600">
                <a:lnSpc>
                  <a:spcPts val="3000"/>
                </a:lnSpc>
                <a:buFont typeface="+mj-lt"/>
                <a:buAutoNum type="arabicPeriod"/>
              </a:pP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Larger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Store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;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Zero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Alcohol</a:t>
              </a:r>
            </a:p>
            <a:p>
              <a:pPr marL="342900" indent="-342900" defTabSz="228600">
                <a:lnSpc>
                  <a:spcPts val="3000"/>
                </a:lnSpc>
                <a:buFont typeface="+mj-lt"/>
                <a:buAutoNum type="arabicPeriod"/>
              </a:pP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Less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Can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;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Less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Zero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Alcohol</a:t>
              </a:r>
            </a:p>
            <a:p>
              <a:pPr marL="342900" indent="-342900" defTabSz="228600">
                <a:lnSpc>
                  <a:spcPts val="3000"/>
                </a:lnSpc>
                <a:buFont typeface="+mj-lt"/>
                <a:buAutoNum type="arabicPeriod"/>
              </a:pPr>
              <a:r>
                <a:rPr lang="en-US" altLang="zh-TW" sz="1600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Celiacs</a:t>
              </a:r>
              <a:endParaRPr lang="en-US" altLang="zh-TW" sz="16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marL="342900" indent="-342900" defTabSz="228600">
                <a:lnSpc>
                  <a:spcPts val="3000"/>
                </a:lnSpc>
                <a:buFont typeface="+mj-lt"/>
                <a:buAutoNum type="arabicPeriod"/>
              </a:pP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Cheaper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;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PET</a:t>
              </a:r>
              <a:r>
                <a:rPr lang="zh-TW" altLang="en-US" sz="16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endParaRPr lang="en-US" sz="14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FBA69DD-F83E-8B41-A82E-FF70F631A747}"/>
                </a:ext>
              </a:extLst>
            </p:cNvPr>
            <p:cNvGrpSpPr/>
            <p:nvPr/>
          </p:nvGrpSpPr>
          <p:grpSpPr>
            <a:xfrm>
              <a:off x="14922446" y="7988299"/>
              <a:ext cx="5778369" cy="2289850"/>
              <a:chOff x="14265956" y="7988299"/>
              <a:chExt cx="5778369" cy="228985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B9A3E33-DE41-1B4F-851E-AF75353019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65956" y="7988299"/>
                <a:ext cx="5759999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C00BC07-175E-FD4E-94F8-458CCEB8A9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65956" y="8735861"/>
                <a:ext cx="5759999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0A916B5-376B-5240-99B1-3BB938502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65956" y="9485669"/>
                <a:ext cx="5759999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3FDD91A-804C-B246-A43E-403A84B1C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84326" y="10278149"/>
                <a:ext cx="5759999" cy="0"/>
              </a:xfrm>
              <a:prstGeom prst="line">
                <a:avLst/>
              </a:prstGeom>
              <a:ln>
                <a:solidFill>
                  <a:schemeClr val="bg1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9386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931 -0.00092 L -0.21523 -0.0009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9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21523 -0.00092 L -6.25E-7 -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55" y="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4" grpId="0"/>
      <p:bldP spid="4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3251134" y="804701"/>
            <a:ext cx="5713521" cy="6600356"/>
            <a:chOff x="3677722" y="613211"/>
            <a:chExt cx="4902876" cy="5663884"/>
          </a:xfrm>
        </p:grpSpPr>
        <p:grpSp>
          <p:nvGrpSpPr>
            <p:cNvPr id="20" name="Group 19"/>
            <p:cNvGrpSpPr/>
            <p:nvPr/>
          </p:nvGrpSpPr>
          <p:grpSpPr>
            <a:xfrm>
              <a:off x="3680470" y="2034806"/>
              <a:ext cx="2450895" cy="4242289"/>
              <a:chOff x="1611085" y="2328424"/>
              <a:chExt cx="2171665" cy="375896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611085" y="2328424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30" name="Parallelogram 29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31" name="Parallelogram 30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32" name="Parallelogram 31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611085" y="3161010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27" name="Parallelogram 26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28" name="Parallelogram 27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29" name="Parallelogram 28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611085" y="3994339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24" name="Parallelogram 23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25" name="Parallelogram 24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26" name="Parallelogram 25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 flipH="1">
              <a:off x="6129703" y="2034806"/>
              <a:ext cx="2450895" cy="4242289"/>
              <a:chOff x="1611085" y="2328424"/>
              <a:chExt cx="2171665" cy="375896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1611085" y="2328424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43" name="Parallelogram 42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44" name="Parallelogram 43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45" name="Parallelogram 44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1611085" y="3161010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40" name="Parallelogram 39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41" name="Parallelogram 40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42" name="Parallelogram 41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1611085" y="3994339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37" name="Parallelogram 36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38" name="Parallelogram 37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39" name="Parallelogram 38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>
              <a:off x="3677722" y="615513"/>
              <a:ext cx="4900123" cy="2836768"/>
              <a:chOff x="1609614" y="1046008"/>
              <a:chExt cx="4341852" cy="2540188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3056898" y="1894541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56" name="Diamond 55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7" name="Diamond 56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8" name="Diamond 57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2332901" y="1469092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53" name="Diamond 52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4" name="Diamond 53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5" name="Diamond 54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609614" y="1046008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50" name="Diamond 49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1" name="Diamond 50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52" name="Diamond 51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3677722" y="3447613"/>
              <a:ext cx="4900123" cy="2829481"/>
              <a:chOff x="1609614" y="1046008"/>
              <a:chExt cx="4341852" cy="2540188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056898" y="1894541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69" name="Diamond 68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70" name="Diamond 69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71" name="Diamond 70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2332901" y="1469092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66" name="Diamond 65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67" name="Diamond 66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68" name="Diamond 67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1609614" y="1046008"/>
                <a:ext cx="2894568" cy="1691655"/>
                <a:chOff x="3056898" y="1894541"/>
                <a:chExt cx="2894568" cy="1691655"/>
              </a:xfrm>
            </p:grpSpPr>
            <p:sp>
              <p:nvSpPr>
                <p:cNvPr id="63" name="Diamond 62"/>
                <p:cNvSpPr/>
                <p:nvPr/>
              </p:nvSpPr>
              <p:spPr>
                <a:xfrm>
                  <a:off x="3056898" y="2741118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64" name="Diamond 63"/>
                <p:cNvSpPr/>
                <p:nvPr/>
              </p:nvSpPr>
              <p:spPr>
                <a:xfrm>
                  <a:off x="3778101" y="2317897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65" name="Diamond 64"/>
                <p:cNvSpPr/>
                <p:nvPr/>
              </p:nvSpPr>
              <p:spPr>
                <a:xfrm>
                  <a:off x="4502709" y="1894541"/>
                  <a:ext cx="1448757" cy="845078"/>
                </a:xfrm>
                <a:prstGeom prst="diamond">
                  <a:avLst/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  <p:grpSp>
          <p:nvGrpSpPr>
            <p:cNvPr id="72" name="Group 71"/>
            <p:cNvGrpSpPr/>
            <p:nvPr/>
          </p:nvGrpSpPr>
          <p:grpSpPr>
            <a:xfrm rot="10800000">
              <a:off x="6129703" y="618881"/>
              <a:ext cx="2450895" cy="4248572"/>
              <a:chOff x="1611085" y="2328424"/>
              <a:chExt cx="2171665" cy="3758968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1611085" y="2328424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82" name="Parallelogram 81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83" name="Parallelogram 82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84" name="Parallelogram 83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1611085" y="3161010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79" name="Parallelogram 78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80" name="Parallelogram 79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81" name="Parallelogram 80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1611085" y="3994339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76" name="Parallelogram 75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77" name="Parallelogram 76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78" name="Parallelogram 77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 rot="10800000" flipH="1">
              <a:off x="3680469" y="613211"/>
              <a:ext cx="2450895" cy="4248572"/>
              <a:chOff x="1611085" y="2328424"/>
              <a:chExt cx="2171665" cy="3758968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1611085" y="2328424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95" name="Parallelogram 94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6" name="Parallelogram 95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7" name="Parallelogram 96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611085" y="3161010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92" name="Parallelogram 91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3" name="Parallelogram 92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4" name="Parallelogram 93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  <p:grpSp>
            <p:nvGrpSpPr>
              <p:cNvPr id="88" name="Group 87"/>
              <p:cNvGrpSpPr/>
              <p:nvPr/>
            </p:nvGrpSpPr>
            <p:grpSpPr>
              <a:xfrm>
                <a:off x="1611085" y="3994339"/>
                <a:ext cx="2171665" cy="2093053"/>
                <a:chOff x="1611085" y="2328424"/>
                <a:chExt cx="4960524" cy="4780959"/>
              </a:xfrm>
            </p:grpSpPr>
            <p:sp>
              <p:nvSpPr>
                <p:cNvPr id="89" name="Parallelogram 88"/>
                <p:cNvSpPr/>
                <p:nvPr/>
              </p:nvSpPr>
              <p:spPr>
                <a:xfrm rot="5400000">
                  <a:off x="1005528" y="2933981"/>
                  <a:ext cx="2865744" cy="1654630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0" name="Parallelogram 89"/>
                <p:cNvSpPr/>
                <p:nvPr/>
              </p:nvSpPr>
              <p:spPr>
                <a:xfrm rot="5400000">
                  <a:off x="2656793" y="3887663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  <p:sp>
              <p:nvSpPr>
                <p:cNvPr id="91" name="Parallelogram 90"/>
                <p:cNvSpPr/>
                <p:nvPr/>
              </p:nvSpPr>
              <p:spPr>
                <a:xfrm rot="5400000">
                  <a:off x="4311422" y="4849196"/>
                  <a:ext cx="2865743" cy="1654631"/>
                </a:xfrm>
                <a:prstGeom prst="parallelogram">
                  <a:avLst>
                    <a:gd name="adj" fmla="val 58044"/>
                  </a:avLst>
                </a:prstGeom>
                <a:noFill/>
                <a:ln w="635">
                  <a:solidFill>
                    <a:schemeClr val="accent1">
                      <a:lumMod val="20000"/>
                      <a:lumOff val="80000"/>
                      <a:alpha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/>
                  <a:endParaRPr lang="en-US">
                    <a:solidFill>
                      <a:srgbClr val="FFFFFF"/>
                    </a:solidFill>
                    <a:latin typeface="Roboto"/>
                  </a:endParaRPr>
                </a:p>
              </p:txBody>
            </p:sp>
          </p:grpSp>
        </p:grpSp>
      </p:grp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43E1A6A-A016-FF4C-8E69-1B5D78E68F26}"/>
              </a:ext>
            </a:extLst>
          </p:cNvPr>
          <p:cNvCxnSpPr>
            <a:cxnSpLocks/>
          </p:cNvCxnSpPr>
          <p:nvPr/>
        </p:nvCxnSpPr>
        <p:spPr>
          <a:xfrm>
            <a:off x="2928730" y="2880208"/>
            <a:ext cx="1392485" cy="6836"/>
          </a:xfrm>
          <a:prstGeom prst="line">
            <a:avLst/>
          </a:prstGeom>
          <a:ln>
            <a:solidFill>
              <a:srgbClr val="E88604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38FC902-EDD1-8444-8A83-286F29AC2D6E}"/>
              </a:ext>
            </a:extLst>
          </p:cNvPr>
          <p:cNvCxnSpPr>
            <a:cxnSpLocks/>
          </p:cNvCxnSpPr>
          <p:nvPr/>
        </p:nvCxnSpPr>
        <p:spPr>
          <a:xfrm>
            <a:off x="1098379" y="4849596"/>
            <a:ext cx="3222836" cy="0"/>
          </a:xfrm>
          <a:prstGeom prst="line">
            <a:avLst/>
          </a:prstGeom>
          <a:ln>
            <a:solidFill>
              <a:schemeClr val="accent2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C6DCC06-C190-F64B-B87A-6B847D37BE5C}"/>
              </a:ext>
            </a:extLst>
          </p:cNvPr>
          <p:cNvCxnSpPr>
            <a:cxnSpLocks/>
          </p:cNvCxnSpPr>
          <p:nvPr/>
        </p:nvCxnSpPr>
        <p:spPr>
          <a:xfrm flipH="1">
            <a:off x="7870287" y="2891925"/>
            <a:ext cx="3218688" cy="0"/>
          </a:xfrm>
          <a:prstGeom prst="line">
            <a:avLst/>
          </a:prstGeom>
          <a:ln>
            <a:solidFill>
              <a:srgbClr val="AC680E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1A011A0-E548-5D49-9BC5-CC6E4A4773EC}"/>
              </a:ext>
            </a:extLst>
          </p:cNvPr>
          <p:cNvCxnSpPr>
            <a:cxnSpLocks/>
          </p:cNvCxnSpPr>
          <p:nvPr/>
        </p:nvCxnSpPr>
        <p:spPr>
          <a:xfrm flipH="1">
            <a:off x="7870287" y="4849596"/>
            <a:ext cx="3218688" cy="0"/>
          </a:xfrm>
          <a:prstGeom prst="line">
            <a:avLst/>
          </a:prstGeom>
          <a:ln>
            <a:solidFill>
              <a:schemeClr val="accent3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Группа 53">
            <a:extLst>
              <a:ext uri="{FF2B5EF4-FFF2-40B4-BE49-F238E27FC236}">
                <a16:creationId xmlns:a16="http://schemas.microsoft.com/office/drawing/2014/main" id="{6C6319CC-F659-4946-A668-DA1A5A9212A3}"/>
              </a:ext>
            </a:extLst>
          </p:cNvPr>
          <p:cNvGrpSpPr>
            <a:grpSpLocks noChangeAspect="1"/>
          </p:cNvGrpSpPr>
          <p:nvPr/>
        </p:nvGrpSpPr>
        <p:grpSpPr>
          <a:xfrm>
            <a:off x="5827060" y="3617367"/>
            <a:ext cx="2353055" cy="2353056"/>
            <a:chOff x="4416723" y="4770562"/>
            <a:chExt cx="4434177" cy="4434178"/>
          </a:xfrm>
        </p:grpSpPr>
        <p:grpSp>
          <p:nvGrpSpPr>
            <p:cNvPr id="113" name="Группа 55">
              <a:extLst>
                <a:ext uri="{FF2B5EF4-FFF2-40B4-BE49-F238E27FC236}">
                  <a16:creationId xmlns:a16="http://schemas.microsoft.com/office/drawing/2014/main" id="{4BFFDF0F-817A-E242-B68C-ECB95BBF14C2}"/>
                </a:ext>
              </a:extLst>
            </p:cNvPr>
            <p:cNvGrpSpPr/>
            <p:nvPr/>
          </p:nvGrpSpPr>
          <p:grpSpPr>
            <a:xfrm>
              <a:off x="4416723" y="4770562"/>
              <a:ext cx="4434177" cy="4434178"/>
              <a:chOff x="9012095" y="4541398"/>
              <a:chExt cx="9073006" cy="9073008"/>
            </a:xfrm>
          </p:grpSpPr>
          <p:sp>
            <p:nvSpPr>
              <p:cNvPr id="115" name="Овал 57">
                <a:extLst>
                  <a:ext uri="{FF2B5EF4-FFF2-40B4-BE49-F238E27FC236}">
                    <a16:creationId xmlns:a16="http://schemas.microsoft.com/office/drawing/2014/main" id="{1A2699C3-CF0C-274A-8041-60DBFA3994AA}"/>
                  </a:ext>
                </a:extLst>
              </p:cNvPr>
              <p:cNvSpPr/>
              <p:nvPr/>
            </p:nvSpPr>
            <p:spPr>
              <a:xfrm>
                <a:off x="9012095" y="4541398"/>
                <a:ext cx="9073006" cy="907300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 dirty="0">
                  <a:solidFill>
                    <a:srgbClr val="FFFFFF"/>
                  </a:solidFill>
                  <a:latin typeface="Roboto"/>
                </a:endParaRPr>
              </a:p>
            </p:txBody>
          </p:sp>
          <p:sp>
            <p:nvSpPr>
              <p:cNvPr id="116" name="Овал 58">
                <a:extLst>
                  <a:ext uri="{FF2B5EF4-FFF2-40B4-BE49-F238E27FC236}">
                    <a16:creationId xmlns:a16="http://schemas.microsoft.com/office/drawing/2014/main" id="{4677C5DD-88D3-B24E-A5EA-205DC5DE8BBE}"/>
                  </a:ext>
                </a:extLst>
              </p:cNvPr>
              <p:cNvSpPr/>
              <p:nvPr/>
            </p:nvSpPr>
            <p:spPr>
              <a:xfrm>
                <a:off x="9039547" y="4999726"/>
                <a:ext cx="8614680" cy="861468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>
                  <a:solidFill>
                    <a:srgbClr val="FFFFFF"/>
                  </a:solidFill>
                  <a:latin typeface="Roboto"/>
                </a:endParaRPr>
              </a:p>
            </p:txBody>
          </p:sp>
        </p:grpSp>
        <p:sp>
          <p:nvSpPr>
            <p:cNvPr id="114" name="Полилиния 56">
              <a:extLst>
                <a:ext uri="{FF2B5EF4-FFF2-40B4-BE49-F238E27FC236}">
                  <a16:creationId xmlns:a16="http://schemas.microsoft.com/office/drawing/2014/main" id="{4EE5B71B-45A9-4141-8D1F-112E2D75CA25}"/>
                </a:ext>
              </a:extLst>
            </p:cNvPr>
            <p:cNvSpPr/>
            <p:nvPr/>
          </p:nvSpPr>
          <p:spPr>
            <a:xfrm>
              <a:off x="6937003" y="4914578"/>
              <a:ext cx="1514105" cy="1156016"/>
            </a:xfrm>
            <a:custGeom>
              <a:avLst/>
              <a:gdLst>
                <a:gd name="connsiteX0" fmla="*/ 0 w 9177188"/>
                <a:gd name="connsiteY0" fmla="*/ 9812892 h 10921772"/>
                <a:gd name="connsiteX1" fmla="*/ 256304 w 9177188"/>
                <a:gd name="connsiteY1" fmla="*/ 9845460 h 10921772"/>
                <a:gd name="connsiteX2" fmla="*/ 841615 w 9177188"/>
                <a:gd name="connsiteY2" fmla="*/ 9875016 h 10921772"/>
                <a:gd name="connsiteX3" fmla="*/ 1136204 w 9177188"/>
                <a:gd name="connsiteY3" fmla="*/ 9867567 h 10921772"/>
                <a:gd name="connsiteX4" fmla="*/ 1325711 w 9177188"/>
                <a:gd name="connsiteY4" fmla="*/ 9853157 h 10921772"/>
                <a:gd name="connsiteX5" fmla="*/ 1370115 w 9177188"/>
                <a:gd name="connsiteY5" fmla="*/ 10045552 h 10921772"/>
                <a:gd name="connsiteX6" fmla="*/ 1639759 w 9177188"/>
                <a:gd name="connsiteY6" fmla="*/ 10843163 h 10921772"/>
                <a:gd name="connsiteX7" fmla="*/ 1675297 w 9177188"/>
                <a:gd name="connsiteY7" fmla="*/ 10921772 h 10921772"/>
                <a:gd name="connsiteX8" fmla="*/ 1456094 w 9177188"/>
                <a:gd name="connsiteY8" fmla="*/ 10822673 h 10921772"/>
                <a:gd name="connsiteX9" fmla="*/ 139953 w 9177188"/>
                <a:gd name="connsiteY9" fmla="*/ 9945926 h 10921772"/>
                <a:gd name="connsiteX10" fmla="*/ 4782086 w 9177188"/>
                <a:gd name="connsiteY10" fmla="*/ 0 h 10921772"/>
                <a:gd name="connsiteX11" fmla="*/ 5178772 w 9177188"/>
                <a:gd name="connsiteY11" fmla="*/ 72751 h 10921772"/>
                <a:gd name="connsiteX12" fmla="*/ 9098084 w 9177188"/>
                <a:gd name="connsiteY12" fmla="*/ 3180682 h 10921772"/>
                <a:gd name="connsiteX13" fmla="*/ 9177188 w 9177188"/>
                <a:gd name="connsiteY13" fmla="*/ 3355652 h 10921772"/>
                <a:gd name="connsiteX14" fmla="*/ 9142812 w 9177188"/>
                <a:gd name="connsiteY14" fmla="*/ 3340111 h 10921772"/>
                <a:gd name="connsiteX15" fmla="*/ 6914524 w 9177188"/>
                <a:gd name="connsiteY15" fmla="*/ 2890240 h 10921772"/>
                <a:gd name="connsiteX16" fmla="*/ 6619934 w 9177188"/>
                <a:gd name="connsiteY16" fmla="*/ 2897689 h 10921772"/>
                <a:gd name="connsiteX17" fmla="*/ 6430430 w 9177188"/>
                <a:gd name="connsiteY17" fmla="*/ 2912099 h 10921772"/>
                <a:gd name="connsiteX18" fmla="*/ 6386026 w 9177188"/>
                <a:gd name="connsiteY18" fmla="*/ 2719705 h 10921772"/>
                <a:gd name="connsiteX19" fmla="*/ 4889544 w 9177188"/>
                <a:gd name="connsiteY19" fmla="*/ 102451 h 10921772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456094 w 9177188"/>
                <a:gd name="connsiteY7" fmla="*/ 10822673 h 10843163"/>
                <a:gd name="connsiteX8" fmla="*/ 139953 w 9177188"/>
                <a:gd name="connsiteY8" fmla="*/ 9945926 h 10843163"/>
                <a:gd name="connsiteX9" fmla="*/ 0 w 9177188"/>
                <a:gd name="connsiteY9" fmla="*/ 9812892 h 10843163"/>
                <a:gd name="connsiteX10" fmla="*/ 4782086 w 9177188"/>
                <a:gd name="connsiteY10" fmla="*/ 0 h 10843163"/>
                <a:gd name="connsiteX11" fmla="*/ 5178772 w 9177188"/>
                <a:gd name="connsiteY11" fmla="*/ 72751 h 10843163"/>
                <a:gd name="connsiteX12" fmla="*/ 9098084 w 9177188"/>
                <a:gd name="connsiteY12" fmla="*/ 3180682 h 10843163"/>
                <a:gd name="connsiteX13" fmla="*/ 9177188 w 9177188"/>
                <a:gd name="connsiteY13" fmla="*/ 3355652 h 10843163"/>
                <a:gd name="connsiteX14" fmla="*/ 9142812 w 9177188"/>
                <a:gd name="connsiteY14" fmla="*/ 3340111 h 10843163"/>
                <a:gd name="connsiteX15" fmla="*/ 6914524 w 9177188"/>
                <a:gd name="connsiteY15" fmla="*/ 2890240 h 10843163"/>
                <a:gd name="connsiteX16" fmla="*/ 6619934 w 9177188"/>
                <a:gd name="connsiteY16" fmla="*/ 2897689 h 10843163"/>
                <a:gd name="connsiteX17" fmla="*/ 6430430 w 9177188"/>
                <a:gd name="connsiteY17" fmla="*/ 2912099 h 10843163"/>
                <a:gd name="connsiteX18" fmla="*/ 6386026 w 9177188"/>
                <a:gd name="connsiteY18" fmla="*/ 2719705 h 10843163"/>
                <a:gd name="connsiteX19" fmla="*/ 4889544 w 9177188"/>
                <a:gd name="connsiteY19" fmla="*/ 102451 h 10843163"/>
                <a:gd name="connsiteX20" fmla="*/ 4782086 w 9177188"/>
                <a:gd name="connsiteY20" fmla="*/ 0 h 10843163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39953 w 9177188"/>
                <a:gd name="connsiteY7" fmla="*/ 9945926 h 10843163"/>
                <a:gd name="connsiteX8" fmla="*/ 0 w 9177188"/>
                <a:gd name="connsiteY8" fmla="*/ 9812892 h 10843163"/>
                <a:gd name="connsiteX9" fmla="*/ 4782086 w 9177188"/>
                <a:gd name="connsiteY9" fmla="*/ 0 h 10843163"/>
                <a:gd name="connsiteX10" fmla="*/ 5178772 w 9177188"/>
                <a:gd name="connsiteY10" fmla="*/ 72751 h 10843163"/>
                <a:gd name="connsiteX11" fmla="*/ 9098084 w 9177188"/>
                <a:gd name="connsiteY11" fmla="*/ 3180682 h 10843163"/>
                <a:gd name="connsiteX12" fmla="*/ 9177188 w 9177188"/>
                <a:gd name="connsiteY12" fmla="*/ 3355652 h 10843163"/>
                <a:gd name="connsiteX13" fmla="*/ 9142812 w 9177188"/>
                <a:gd name="connsiteY13" fmla="*/ 3340111 h 10843163"/>
                <a:gd name="connsiteX14" fmla="*/ 6914524 w 9177188"/>
                <a:gd name="connsiteY14" fmla="*/ 2890240 h 10843163"/>
                <a:gd name="connsiteX15" fmla="*/ 6619934 w 9177188"/>
                <a:gd name="connsiteY15" fmla="*/ 2897689 h 10843163"/>
                <a:gd name="connsiteX16" fmla="*/ 6430430 w 9177188"/>
                <a:gd name="connsiteY16" fmla="*/ 2912099 h 10843163"/>
                <a:gd name="connsiteX17" fmla="*/ 6386026 w 9177188"/>
                <a:gd name="connsiteY17" fmla="*/ 2719705 h 10843163"/>
                <a:gd name="connsiteX18" fmla="*/ 4889544 w 9177188"/>
                <a:gd name="connsiteY18" fmla="*/ 102451 h 10843163"/>
                <a:gd name="connsiteX19" fmla="*/ 4782086 w 9177188"/>
                <a:gd name="connsiteY19" fmla="*/ 0 h 10843163"/>
                <a:gd name="connsiteX0" fmla="*/ 0 w 9177188"/>
                <a:gd name="connsiteY0" fmla="*/ 9812892 h 10047590"/>
                <a:gd name="connsiteX1" fmla="*/ 256304 w 9177188"/>
                <a:gd name="connsiteY1" fmla="*/ 9845460 h 10047590"/>
                <a:gd name="connsiteX2" fmla="*/ 841615 w 9177188"/>
                <a:gd name="connsiteY2" fmla="*/ 9875016 h 10047590"/>
                <a:gd name="connsiteX3" fmla="*/ 1136204 w 9177188"/>
                <a:gd name="connsiteY3" fmla="*/ 9867567 h 10047590"/>
                <a:gd name="connsiteX4" fmla="*/ 1325711 w 9177188"/>
                <a:gd name="connsiteY4" fmla="*/ 9853157 h 10047590"/>
                <a:gd name="connsiteX5" fmla="*/ 1370115 w 9177188"/>
                <a:gd name="connsiteY5" fmla="*/ 10045552 h 10047590"/>
                <a:gd name="connsiteX6" fmla="*/ 139953 w 9177188"/>
                <a:gd name="connsiteY6" fmla="*/ 9945926 h 10047590"/>
                <a:gd name="connsiteX7" fmla="*/ 0 w 9177188"/>
                <a:gd name="connsiteY7" fmla="*/ 9812892 h 10047590"/>
                <a:gd name="connsiteX8" fmla="*/ 4782086 w 9177188"/>
                <a:gd name="connsiteY8" fmla="*/ 0 h 10047590"/>
                <a:gd name="connsiteX9" fmla="*/ 5178772 w 9177188"/>
                <a:gd name="connsiteY9" fmla="*/ 72751 h 10047590"/>
                <a:gd name="connsiteX10" fmla="*/ 9098084 w 9177188"/>
                <a:gd name="connsiteY10" fmla="*/ 3180682 h 10047590"/>
                <a:gd name="connsiteX11" fmla="*/ 9177188 w 9177188"/>
                <a:gd name="connsiteY11" fmla="*/ 3355652 h 10047590"/>
                <a:gd name="connsiteX12" fmla="*/ 9142812 w 9177188"/>
                <a:gd name="connsiteY12" fmla="*/ 3340111 h 10047590"/>
                <a:gd name="connsiteX13" fmla="*/ 6914524 w 9177188"/>
                <a:gd name="connsiteY13" fmla="*/ 2890240 h 10047590"/>
                <a:gd name="connsiteX14" fmla="*/ 6619934 w 9177188"/>
                <a:gd name="connsiteY14" fmla="*/ 2897689 h 10047590"/>
                <a:gd name="connsiteX15" fmla="*/ 6430430 w 9177188"/>
                <a:gd name="connsiteY15" fmla="*/ 2912099 h 10047590"/>
                <a:gd name="connsiteX16" fmla="*/ 6386026 w 9177188"/>
                <a:gd name="connsiteY16" fmla="*/ 2719705 h 10047590"/>
                <a:gd name="connsiteX17" fmla="*/ 4889544 w 9177188"/>
                <a:gd name="connsiteY17" fmla="*/ 102451 h 10047590"/>
                <a:gd name="connsiteX18" fmla="*/ 4782086 w 9177188"/>
                <a:gd name="connsiteY18" fmla="*/ 0 h 10047590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25711 w 9177188"/>
                <a:gd name="connsiteY4" fmla="*/ 9853157 h 9945926"/>
                <a:gd name="connsiteX5" fmla="*/ 139953 w 9177188"/>
                <a:gd name="connsiteY5" fmla="*/ 9945926 h 9945926"/>
                <a:gd name="connsiteX6" fmla="*/ 0 w 9177188"/>
                <a:gd name="connsiteY6" fmla="*/ 9812892 h 9945926"/>
                <a:gd name="connsiteX7" fmla="*/ 4782086 w 9177188"/>
                <a:gd name="connsiteY7" fmla="*/ 0 h 9945926"/>
                <a:gd name="connsiteX8" fmla="*/ 5178772 w 9177188"/>
                <a:gd name="connsiteY8" fmla="*/ 72751 h 9945926"/>
                <a:gd name="connsiteX9" fmla="*/ 9098084 w 9177188"/>
                <a:gd name="connsiteY9" fmla="*/ 3180682 h 9945926"/>
                <a:gd name="connsiteX10" fmla="*/ 9177188 w 9177188"/>
                <a:gd name="connsiteY10" fmla="*/ 3355652 h 9945926"/>
                <a:gd name="connsiteX11" fmla="*/ 9142812 w 9177188"/>
                <a:gd name="connsiteY11" fmla="*/ 3340111 h 9945926"/>
                <a:gd name="connsiteX12" fmla="*/ 6914524 w 9177188"/>
                <a:gd name="connsiteY12" fmla="*/ 2890240 h 9945926"/>
                <a:gd name="connsiteX13" fmla="*/ 6619934 w 9177188"/>
                <a:gd name="connsiteY13" fmla="*/ 2897689 h 9945926"/>
                <a:gd name="connsiteX14" fmla="*/ 6430430 w 9177188"/>
                <a:gd name="connsiteY14" fmla="*/ 2912099 h 9945926"/>
                <a:gd name="connsiteX15" fmla="*/ 6386026 w 9177188"/>
                <a:gd name="connsiteY15" fmla="*/ 2719705 h 9945926"/>
                <a:gd name="connsiteX16" fmla="*/ 4889544 w 9177188"/>
                <a:gd name="connsiteY16" fmla="*/ 102451 h 9945926"/>
                <a:gd name="connsiteX17" fmla="*/ 4782086 w 9177188"/>
                <a:gd name="connsiteY17" fmla="*/ 0 h 9945926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9953 w 9177188"/>
                <a:gd name="connsiteY4" fmla="*/ 9945926 h 9945926"/>
                <a:gd name="connsiteX5" fmla="*/ 0 w 9177188"/>
                <a:gd name="connsiteY5" fmla="*/ 9812892 h 9945926"/>
                <a:gd name="connsiteX6" fmla="*/ 4782086 w 9177188"/>
                <a:gd name="connsiteY6" fmla="*/ 0 h 9945926"/>
                <a:gd name="connsiteX7" fmla="*/ 5178772 w 9177188"/>
                <a:gd name="connsiteY7" fmla="*/ 72751 h 9945926"/>
                <a:gd name="connsiteX8" fmla="*/ 9098084 w 9177188"/>
                <a:gd name="connsiteY8" fmla="*/ 3180682 h 9945926"/>
                <a:gd name="connsiteX9" fmla="*/ 9177188 w 9177188"/>
                <a:gd name="connsiteY9" fmla="*/ 3355652 h 9945926"/>
                <a:gd name="connsiteX10" fmla="*/ 9142812 w 9177188"/>
                <a:gd name="connsiteY10" fmla="*/ 3340111 h 9945926"/>
                <a:gd name="connsiteX11" fmla="*/ 6914524 w 9177188"/>
                <a:gd name="connsiteY11" fmla="*/ 2890240 h 9945926"/>
                <a:gd name="connsiteX12" fmla="*/ 6619934 w 9177188"/>
                <a:gd name="connsiteY12" fmla="*/ 2897689 h 9945926"/>
                <a:gd name="connsiteX13" fmla="*/ 6430430 w 9177188"/>
                <a:gd name="connsiteY13" fmla="*/ 2912099 h 9945926"/>
                <a:gd name="connsiteX14" fmla="*/ 6386026 w 9177188"/>
                <a:gd name="connsiteY14" fmla="*/ 2719705 h 9945926"/>
                <a:gd name="connsiteX15" fmla="*/ 4889544 w 9177188"/>
                <a:gd name="connsiteY15" fmla="*/ 102451 h 9945926"/>
                <a:gd name="connsiteX16" fmla="*/ 4782086 w 9177188"/>
                <a:gd name="connsiteY16" fmla="*/ 0 h 9945926"/>
                <a:gd name="connsiteX0" fmla="*/ 0 w 9177188"/>
                <a:gd name="connsiteY0" fmla="*/ 9812892 h 9947044"/>
                <a:gd name="connsiteX1" fmla="*/ 256304 w 9177188"/>
                <a:gd name="connsiteY1" fmla="*/ 9845460 h 9947044"/>
                <a:gd name="connsiteX2" fmla="*/ 841615 w 9177188"/>
                <a:gd name="connsiteY2" fmla="*/ 9875016 h 9947044"/>
                <a:gd name="connsiteX3" fmla="*/ 139953 w 9177188"/>
                <a:gd name="connsiteY3" fmla="*/ 9945926 h 9947044"/>
                <a:gd name="connsiteX4" fmla="*/ 0 w 9177188"/>
                <a:gd name="connsiteY4" fmla="*/ 9812892 h 9947044"/>
                <a:gd name="connsiteX5" fmla="*/ 4782086 w 9177188"/>
                <a:gd name="connsiteY5" fmla="*/ 0 h 9947044"/>
                <a:gd name="connsiteX6" fmla="*/ 5178772 w 9177188"/>
                <a:gd name="connsiteY6" fmla="*/ 72751 h 9947044"/>
                <a:gd name="connsiteX7" fmla="*/ 9098084 w 9177188"/>
                <a:gd name="connsiteY7" fmla="*/ 3180682 h 9947044"/>
                <a:gd name="connsiteX8" fmla="*/ 9177188 w 9177188"/>
                <a:gd name="connsiteY8" fmla="*/ 3355652 h 9947044"/>
                <a:gd name="connsiteX9" fmla="*/ 9142812 w 9177188"/>
                <a:gd name="connsiteY9" fmla="*/ 3340111 h 9947044"/>
                <a:gd name="connsiteX10" fmla="*/ 6914524 w 9177188"/>
                <a:gd name="connsiteY10" fmla="*/ 2890240 h 9947044"/>
                <a:gd name="connsiteX11" fmla="*/ 6619934 w 9177188"/>
                <a:gd name="connsiteY11" fmla="*/ 2897689 h 9947044"/>
                <a:gd name="connsiteX12" fmla="*/ 6430430 w 9177188"/>
                <a:gd name="connsiteY12" fmla="*/ 2912099 h 9947044"/>
                <a:gd name="connsiteX13" fmla="*/ 6386026 w 9177188"/>
                <a:gd name="connsiteY13" fmla="*/ 2719705 h 9947044"/>
                <a:gd name="connsiteX14" fmla="*/ 4889544 w 9177188"/>
                <a:gd name="connsiteY14" fmla="*/ 102451 h 9947044"/>
                <a:gd name="connsiteX15" fmla="*/ 4782086 w 9177188"/>
                <a:gd name="connsiteY15" fmla="*/ 0 h 9947044"/>
                <a:gd name="connsiteX0" fmla="*/ 0 w 9177188"/>
                <a:gd name="connsiteY0" fmla="*/ 9812892 h 9946178"/>
                <a:gd name="connsiteX1" fmla="*/ 256304 w 9177188"/>
                <a:gd name="connsiteY1" fmla="*/ 9845460 h 9946178"/>
                <a:gd name="connsiteX2" fmla="*/ 139953 w 9177188"/>
                <a:gd name="connsiteY2" fmla="*/ 9945926 h 9946178"/>
                <a:gd name="connsiteX3" fmla="*/ 0 w 9177188"/>
                <a:gd name="connsiteY3" fmla="*/ 9812892 h 9946178"/>
                <a:gd name="connsiteX4" fmla="*/ 4782086 w 9177188"/>
                <a:gd name="connsiteY4" fmla="*/ 0 h 9946178"/>
                <a:gd name="connsiteX5" fmla="*/ 5178772 w 9177188"/>
                <a:gd name="connsiteY5" fmla="*/ 72751 h 9946178"/>
                <a:gd name="connsiteX6" fmla="*/ 9098084 w 9177188"/>
                <a:gd name="connsiteY6" fmla="*/ 3180682 h 9946178"/>
                <a:gd name="connsiteX7" fmla="*/ 9177188 w 9177188"/>
                <a:gd name="connsiteY7" fmla="*/ 3355652 h 9946178"/>
                <a:gd name="connsiteX8" fmla="*/ 9142812 w 9177188"/>
                <a:gd name="connsiteY8" fmla="*/ 3340111 h 9946178"/>
                <a:gd name="connsiteX9" fmla="*/ 6914524 w 9177188"/>
                <a:gd name="connsiteY9" fmla="*/ 2890240 h 9946178"/>
                <a:gd name="connsiteX10" fmla="*/ 6619934 w 9177188"/>
                <a:gd name="connsiteY10" fmla="*/ 2897689 h 9946178"/>
                <a:gd name="connsiteX11" fmla="*/ 6430430 w 9177188"/>
                <a:gd name="connsiteY11" fmla="*/ 2912099 h 9946178"/>
                <a:gd name="connsiteX12" fmla="*/ 6386026 w 9177188"/>
                <a:gd name="connsiteY12" fmla="*/ 2719705 h 9946178"/>
                <a:gd name="connsiteX13" fmla="*/ 4889544 w 9177188"/>
                <a:gd name="connsiteY13" fmla="*/ 102451 h 9946178"/>
                <a:gd name="connsiteX14" fmla="*/ 4782086 w 9177188"/>
                <a:gd name="connsiteY14" fmla="*/ 0 h 9946178"/>
                <a:gd name="connsiteX0" fmla="*/ 0 w 9177188"/>
                <a:gd name="connsiteY0" fmla="*/ 9812892 h 9845460"/>
                <a:gd name="connsiteX1" fmla="*/ 256304 w 9177188"/>
                <a:gd name="connsiteY1" fmla="*/ 9845460 h 9845460"/>
                <a:gd name="connsiteX2" fmla="*/ 0 w 9177188"/>
                <a:gd name="connsiteY2" fmla="*/ 9812892 h 9845460"/>
                <a:gd name="connsiteX3" fmla="*/ 4782086 w 9177188"/>
                <a:gd name="connsiteY3" fmla="*/ 0 h 9845460"/>
                <a:gd name="connsiteX4" fmla="*/ 5178772 w 9177188"/>
                <a:gd name="connsiteY4" fmla="*/ 72751 h 9845460"/>
                <a:gd name="connsiteX5" fmla="*/ 9098084 w 9177188"/>
                <a:gd name="connsiteY5" fmla="*/ 3180682 h 9845460"/>
                <a:gd name="connsiteX6" fmla="*/ 9177188 w 9177188"/>
                <a:gd name="connsiteY6" fmla="*/ 3355652 h 9845460"/>
                <a:gd name="connsiteX7" fmla="*/ 9142812 w 9177188"/>
                <a:gd name="connsiteY7" fmla="*/ 3340111 h 9845460"/>
                <a:gd name="connsiteX8" fmla="*/ 6914524 w 9177188"/>
                <a:gd name="connsiteY8" fmla="*/ 2890240 h 9845460"/>
                <a:gd name="connsiteX9" fmla="*/ 6619934 w 9177188"/>
                <a:gd name="connsiteY9" fmla="*/ 2897689 h 9845460"/>
                <a:gd name="connsiteX10" fmla="*/ 6430430 w 9177188"/>
                <a:gd name="connsiteY10" fmla="*/ 2912099 h 9845460"/>
                <a:gd name="connsiteX11" fmla="*/ 6386026 w 9177188"/>
                <a:gd name="connsiteY11" fmla="*/ 2719705 h 9845460"/>
                <a:gd name="connsiteX12" fmla="*/ 4889544 w 9177188"/>
                <a:gd name="connsiteY12" fmla="*/ 102451 h 9845460"/>
                <a:gd name="connsiteX13" fmla="*/ 4782086 w 9177188"/>
                <a:gd name="connsiteY13" fmla="*/ 0 h 9845460"/>
                <a:gd name="connsiteX0" fmla="*/ 0 w 4395102"/>
                <a:gd name="connsiteY0" fmla="*/ 0 h 3355652"/>
                <a:gd name="connsiteX1" fmla="*/ 396686 w 4395102"/>
                <a:gd name="connsiteY1" fmla="*/ 72751 h 3355652"/>
                <a:gd name="connsiteX2" fmla="*/ 4315998 w 4395102"/>
                <a:gd name="connsiteY2" fmla="*/ 3180682 h 3355652"/>
                <a:gd name="connsiteX3" fmla="*/ 4395102 w 4395102"/>
                <a:gd name="connsiteY3" fmla="*/ 3355652 h 3355652"/>
                <a:gd name="connsiteX4" fmla="*/ 4360726 w 4395102"/>
                <a:gd name="connsiteY4" fmla="*/ 3340111 h 3355652"/>
                <a:gd name="connsiteX5" fmla="*/ 2132438 w 4395102"/>
                <a:gd name="connsiteY5" fmla="*/ 2890240 h 3355652"/>
                <a:gd name="connsiteX6" fmla="*/ 1837848 w 4395102"/>
                <a:gd name="connsiteY6" fmla="*/ 2897689 h 3355652"/>
                <a:gd name="connsiteX7" fmla="*/ 1648344 w 4395102"/>
                <a:gd name="connsiteY7" fmla="*/ 2912099 h 3355652"/>
                <a:gd name="connsiteX8" fmla="*/ 1603940 w 4395102"/>
                <a:gd name="connsiteY8" fmla="*/ 2719705 h 3355652"/>
                <a:gd name="connsiteX9" fmla="*/ 107458 w 4395102"/>
                <a:gd name="connsiteY9" fmla="*/ 102451 h 3355652"/>
                <a:gd name="connsiteX10" fmla="*/ 0 w 4395102"/>
                <a:gd name="connsiteY10" fmla="*/ 0 h 335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5102" h="3355652">
                  <a:moveTo>
                    <a:pt x="0" y="0"/>
                  </a:moveTo>
                  <a:lnTo>
                    <a:pt x="396686" y="72751"/>
                  </a:lnTo>
                  <a:cubicBezTo>
                    <a:pt x="2127968" y="455339"/>
                    <a:pt x="3564816" y="1621726"/>
                    <a:pt x="4315998" y="3180682"/>
                  </a:cubicBezTo>
                  <a:lnTo>
                    <a:pt x="4395102" y="3355652"/>
                  </a:lnTo>
                  <a:lnTo>
                    <a:pt x="4360726" y="3340111"/>
                  </a:lnTo>
                  <a:cubicBezTo>
                    <a:pt x="3675838" y="3050428"/>
                    <a:pt x="2922846" y="2890240"/>
                    <a:pt x="2132438" y="2890240"/>
                  </a:cubicBezTo>
                  <a:cubicBezTo>
                    <a:pt x="2033638" y="2890240"/>
                    <a:pt x="1935420" y="2892743"/>
                    <a:pt x="1837848" y="2897689"/>
                  </a:cubicBezTo>
                  <a:lnTo>
                    <a:pt x="1648344" y="2912099"/>
                  </a:lnTo>
                  <a:lnTo>
                    <a:pt x="1603940" y="2719705"/>
                  </a:lnTo>
                  <a:cubicBezTo>
                    <a:pt x="1345102" y="1713686"/>
                    <a:pt x="819678" y="814671"/>
                    <a:pt x="107458" y="102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ru-RU" sz="900">
                <a:solidFill>
                  <a:srgbClr val="FFFFFF"/>
                </a:solidFill>
                <a:latin typeface="Roboto"/>
              </a:endParaRPr>
            </a:p>
          </p:txBody>
        </p:sp>
      </p:grpSp>
      <p:grpSp>
        <p:nvGrpSpPr>
          <p:cNvPr id="107" name="Группа 53">
            <a:extLst>
              <a:ext uri="{FF2B5EF4-FFF2-40B4-BE49-F238E27FC236}">
                <a16:creationId xmlns:a16="http://schemas.microsoft.com/office/drawing/2014/main" id="{A45542B1-4EE7-1E47-9EB7-E9A1193991D3}"/>
              </a:ext>
            </a:extLst>
          </p:cNvPr>
          <p:cNvGrpSpPr>
            <a:grpSpLocks noChangeAspect="1"/>
          </p:cNvGrpSpPr>
          <p:nvPr/>
        </p:nvGrpSpPr>
        <p:grpSpPr>
          <a:xfrm>
            <a:off x="4056641" y="3612117"/>
            <a:ext cx="2353056" cy="2353056"/>
            <a:chOff x="4416723" y="4770562"/>
            <a:chExt cx="4434178" cy="4434178"/>
          </a:xfrm>
        </p:grpSpPr>
        <p:grpSp>
          <p:nvGrpSpPr>
            <p:cNvPr id="108" name="Группа 55">
              <a:extLst>
                <a:ext uri="{FF2B5EF4-FFF2-40B4-BE49-F238E27FC236}">
                  <a16:creationId xmlns:a16="http://schemas.microsoft.com/office/drawing/2014/main" id="{F24B8BC8-C598-6643-AC38-C61DE850B1F4}"/>
                </a:ext>
              </a:extLst>
            </p:cNvPr>
            <p:cNvGrpSpPr/>
            <p:nvPr/>
          </p:nvGrpSpPr>
          <p:grpSpPr>
            <a:xfrm>
              <a:off x="4416723" y="4770562"/>
              <a:ext cx="4434178" cy="4434178"/>
              <a:chOff x="9012095" y="4541398"/>
              <a:chExt cx="9073008" cy="9073008"/>
            </a:xfrm>
          </p:grpSpPr>
          <p:sp>
            <p:nvSpPr>
              <p:cNvPr id="110" name="Овал 57">
                <a:extLst>
                  <a:ext uri="{FF2B5EF4-FFF2-40B4-BE49-F238E27FC236}">
                    <a16:creationId xmlns:a16="http://schemas.microsoft.com/office/drawing/2014/main" id="{A010B700-F701-9E4C-BA10-630596187F5E}"/>
                  </a:ext>
                </a:extLst>
              </p:cNvPr>
              <p:cNvSpPr/>
              <p:nvPr/>
            </p:nvSpPr>
            <p:spPr>
              <a:xfrm>
                <a:off x="9012095" y="4541398"/>
                <a:ext cx="9073008" cy="9073008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accent2">
                      <a:lumMod val="42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>
                  <a:solidFill>
                    <a:srgbClr val="FFFFFF"/>
                  </a:solidFill>
                  <a:latin typeface="Roboto"/>
                </a:endParaRPr>
              </a:p>
            </p:txBody>
          </p:sp>
          <p:sp>
            <p:nvSpPr>
              <p:cNvPr id="111" name="Овал 58">
                <a:extLst>
                  <a:ext uri="{FF2B5EF4-FFF2-40B4-BE49-F238E27FC236}">
                    <a16:creationId xmlns:a16="http://schemas.microsoft.com/office/drawing/2014/main" id="{33E403C1-081F-BF4C-A808-A4FF2F35B942}"/>
                  </a:ext>
                </a:extLst>
              </p:cNvPr>
              <p:cNvSpPr/>
              <p:nvPr/>
            </p:nvSpPr>
            <p:spPr>
              <a:xfrm>
                <a:off x="9012095" y="4984111"/>
                <a:ext cx="8614680" cy="861468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 dirty="0">
                  <a:solidFill>
                    <a:srgbClr val="FFFFFF"/>
                  </a:solidFill>
                  <a:latin typeface="Roboto"/>
                </a:endParaRPr>
              </a:p>
            </p:txBody>
          </p:sp>
        </p:grpSp>
        <p:sp>
          <p:nvSpPr>
            <p:cNvPr id="109" name="Полилиния 56">
              <a:extLst>
                <a:ext uri="{FF2B5EF4-FFF2-40B4-BE49-F238E27FC236}">
                  <a16:creationId xmlns:a16="http://schemas.microsoft.com/office/drawing/2014/main" id="{369B74E2-66ED-DD4C-BB71-E5F257165715}"/>
                </a:ext>
              </a:extLst>
            </p:cNvPr>
            <p:cNvSpPr/>
            <p:nvPr/>
          </p:nvSpPr>
          <p:spPr>
            <a:xfrm>
              <a:off x="6937003" y="4914578"/>
              <a:ext cx="1514105" cy="1156016"/>
            </a:xfrm>
            <a:custGeom>
              <a:avLst/>
              <a:gdLst>
                <a:gd name="connsiteX0" fmla="*/ 0 w 9177188"/>
                <a:gd name="connsiteY0" fmla="*/ 9812892 h 10921772"/>
                <a:gd name="connsiteX1" fmla="*/ 256304 w 9177188"/>
                <a:gd name="connsiteY1" fmla="*/ 9845460 h 10921772"/>
                <a:gd name="connsiteX2" fmla="*/ 841615 w 9177188"/>
                <a:gd name="connsiteY2" fmla="*/ 9875016 h 10921772"/>
                <a:gd name="connsiteX3" fmla="*/ 1136204 w 9177188"/>
                <a:gd name="connsiteY3" fmla="*/ 9867567 h 10921772"/>
                <a:gd name="connsiteX4" fmla="*/ 1325711 w 9177188"/>
                <a:gd name="connsiteY4" fmla="*/ 9853157 h 10921772"/>
                <a:gd name="connsiteX5" fmla="*/ 1370115 w 9177188"/>
                <a:gd name="connsiteY5" fmla="*/ 10045552 h 10921772"/>
                <a:gd name="connsiteX6" fmla="*/ 1639759 w 9177188"/>
                <a:gd name="connsiteY6" fmla="*/ 10843163 h 10921772"/>
                <a:gd name="connsiteX7" fmla="*/ 1675297 w 9177188"/>
                <a:gd name="connsiteY7" fmla="*/ 10921772 h 10921772"/>
                <a:gd name="connsiteX8" fmla="*/ 1456094 w 9177188"/>
                <a:gd name="connsiteY8" fmla="*/ 10822673 h 10921772"/>
                <a:gd name="connsiteX9" fmla="*/ 139953 w 9177188"/>
                <a:gd name="connsiteY9" fmla="*/ 9945926 h 10921772"/>
                <a:gd name="connsiteX10" fmla="*/ 4782086 w 9177188"/>
                <a:gd name="connsiteY10" fmla="*/ 0 h 10921772"/>
                <a:gd name="connsiteX11" fmla="*/ 5178772 w 9177188"/>
                <a:gd name="connsiteY11" fmla="*/ 72751 h 10921772"/>
                <a:gd name="connsiteX12" fmla="*/ 9098084 w 9177188"/>
                <a:gd name="connsiteY12" fmla="*/ 3180682 h 10921772"/>
                <a:gd name="connsiteX13" fmla="*/ 9177188 w 9177188"/>
                <a:gd name="connsiteY13" fmla="*/ 3355652 h 10921772"/>
                <a:gd name="connsiteX14" fmla="*/ 9142812 w 9177188"/>
                <a:gd name="connsiteY14" fmla="*/ 3340111 h 10921772"/>
                <a:gd name="connsiteX15" fmla="*/ 6914524 w 9177188"/>
                <a:gd name="connsiteY15" fmla="*/ 2890240 h 10921772"/>
                <a:gd name="connsiteX16" fmla="*/ 6619934 w 9177188"/>
                <a:gd name="connsiteY16" fmla="*/ 2897689 h 10921772"/>
                <a:gd name="connsiteX17" fmla="*/ 6430430 w 9177188"/>
                <a:gd name="connsiteY17" fmla="*/ 2912099 h 10921772"/>
                <a:gd name="connsiteX18" fmla="*/ 6386026 w 9177188"/>
                <a:gd name="connsiteY18" fmla="*/ 2719705 h 10921772"/>
                <a:gd name="connsiteX19" fmla="*/ 4889544 w 9177188"/>
                <a:gd name="connsiteY19" fmla="*/ 102451 h 10921772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456094 w 9177188"/>
                <a:gd name="connsiteY7" fmla="*/ 10822673 h 10843163"/>
                <a:gd name="connsiteX8" fmla="*/ 139953 w 9177188"/>
                <a:gd name="connsiteY8" fmla="*/ 9945926 h 10843163"/>
                <a:gd name="connsiteX9" fmla="*/ 0 w 9177188"/>
                <a:gd name="connsiteY9" fmla="*/ 9812892 h 10843163"/>
                <a:gd name="connsiteX10" fmla="*/ 4782086 w 9177188"/>
                <a:gd name="connsiteY10" fmla="*/ 0 h 10843163"/>
                <a:gd name="connsiteX11" fmla="*/ 5178772 w 9177188"/>
                <a:gd name="connsiteY11" fmla="*/ 72751 h 10843163"/>
                <a:gd name="connsiteX12" fmla="*/ 9098084 w 9177188"/>
                <a:gd name="connsiteY12" fmla="*/ 3180682 h 10843163"/>
                <a:gd name="connsiteX13" fmla="*/ 9177188 w 9177188"/>
                <a:gd name="connsiteY13" fmla="*/ 3355652 h 10843163"/>
                <a:gd name="connsiteX14" fmla="*/ 9142812 w 9177188"/>
                <a:gd name="connsiteY14" fmla="*/ 3340111 h 10843163"/>
                <a:gd name="connsiteX15" fmla="*/ 6914524 w 9177188"/>
                <a:gd name="connsiteY15" fmla="*/ 2890240 h 10843163"/>
                <a:gd name="connsiteX16" fmla="*/ 6619934 w 9177188"/>
                <a:gd name="connsiteY16" fmla="*/ 2897689 h 10843163"/>
                <a:gd name="connsiteX17" fmla="*/ 6430430 w 9177188"/>
                <a:gd name="connsiteY17" fmla="*/ 2912099 h 10843163"/>
                <a:gd name="connsiteX18" fmla="*/ 6386026 w 9177188"/>
                <a:gd name="connsiteY18" fmla="*/ 2719705 h 10843163"/>
                <a:gd name="connsiteX19" fmla="*/ 4889544 w 9177188"/>
                <a:gd name="connsiteY19" fmla="*/ 102451 h 10843163"/>
                <a:gd name="connsiteX20" fmla="*/ 4782086 w 9177188"/>
                <a:gd name="connsiteY20" fmla="*/ 0 h 10843163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39953 w 9177188"/>
                <a:gd name="connsiteY7" fmla="*/ 9945926 h 10843163"/>
                <a:gd name="connsiteX8" fmla="*/ 0 w 9177188"/>
                <a:gd name="connsiteY8" fmla="*/ 9812892 h 10843163"/>
                <a:gd name="connsiteX9" fmla="*/ 4782086 w 9177188"/>
                <a:gd name="connsiteY9" fmla="*/ 0 h 10843163"/>
                <a:gd name="connsiteX10" fmla="*/ 5178772 w 9177188"/>
                <a:gd name="connsiteY10" fmla="*/ 72751 h 10843163"/>
                <a:gd name="connsiteX11" fmla="*/ 9098084 w 9177188"/>
                <a:gd name="connsiteY11" fmla="*/ 3180682 h 10843163"/>
                <a:gd name="connsiteX12" fmla="*/ 9177188 w 9177188"/>
                <a:gd name="connsiteY12" fmla="*/ 3355652 h 10843163"/>
                <a:gd name="connsiteX13" fmla="*/ 9142812 w 9177188"/>
                <a:gd name="connsiteY13" fmla="*/ 3340111 h 10843163"/>
                <a:gd name="connsiteX14" fmla="*/ 6914524 w 9177188"/>
                <a:gd name="connsiteY14" fmla="*/ 2890240 h 10843163"/>
                <a:gd name="connsiteX15" fmla="*/ 6619934 w 9177188"/>
                <a:gd name="connsiteY15" fmla="*/ 2897689 h 10843163"/>
                <a:gd name="connsiteX16" fmla="*/ 6430430 w 9177188"/>
                <a:gd name="connsiteY16" fmla="*/ 2912099 h 10843163"/>
                <a:gd name="connsiteX17" fmla="*/ 6386026 w 9177188"/>
                <a:gd name="connsiteY17" fmla="*/ 2719705 h 10843163"/>
                <a:gd name="connsiteX18" fmla="*/ 4889544 w 9177188"/>
                <a:gd name="connsiteY18" fmla="*/ 102451 h 10843163"/>
                <a:gd name="connsiteX19" fmla="*/ 4782086 w 9177188"/>
                <a:gd name="connsiteY19" fmla="*/ 0 h 10843163"/>
                <a:gd name="connsiteX0" fmla="*/ 0 w 9177188"/>
                <a:gd name="connsiteY0" fmla="*/ 9812892 h 10047590"/>
                <a:gd name="connsiteX1" fmla="*/ 256304 w 9177188"/>
                <a:gd name="connsiteY1" fmla="*/ 9845460 h 10047590"/>
                <a:gd name="connsiteX2" fmla="*/ 841615 w 9177188"/>
                <a:gd name="connsiteY2" fmla="*/ 9875016 h 10047590"/>
                <a:gd name="connsiteX3" fmla="*/ 1136204 w 9177188"/>
                <a:gd name="connsiteY3" fmla="*/ 9867567 h 10047590"/>
                <a:gd name="connsiteX4" fmla="*/ 1325711 w 9177188"/>
                <a:gd name="connsiteY4" fmla="*/ 9853157 h 10047590"/>
                <a:gd name="connsiteX5" fmla="*/ 1370115 w 9177188"/>
                <a:gd name="connsiteY5" fmla="*/ 10045552 h 10047590"/>
                <a:gd name="connsiteX6" fmla="*/ 139953 w 9177188"/>
                <a:gd name="connsiteY6" fmla="*/ 9945926 h 10047590"/>
                <a:gd name="connsiteX7" fmla="*/ 0 w 9177188"/>
                <a:gd name="connsiteY7" fmla="*/ 9812892 h 10047590"/>
                <a:gd name="connsiteX8" fmla="*/ 4782086 w 9177188"/>
                <a:gd name="connsiteY8" fmla="*/ 0 h 10047590"/>
                <a:gd name="connsiteX9" fmla="*/ 5178772 w 9177188"/>
                <a:gd name="connsiteY9" fmla="*/ 72751 h 10047590"/>
                <a:gd name="connsiteX10" fmla="*/ 9098084 w 9177188"/>
                <a:gd name="connsiteY10" fmla="*/ 3180682 h 10047590"/>
                <a:gd name="connsiteX11" fmla="*/ 9177188 w 9177188"/>
                <a:gd name="connsiteY11" fmla="*/ 3355652 h 10047590"/>
                <a:gd name="connsiteX12" fmla="*/ 9142812 w 9177188"/>
                <a:gd name="connsiteY12" fmla="*/ 3340111 h 10047590"/>
                <a:gd name="connsiteX13" fmla="*/ 6914524 w 9177188"/>
                <a:gd name="connsiteY13" fmla="*/ 2890240 h 10047590"/>
                <a:gd name="connsiteX14" fmla="*/ 6619934 w 9177188"/>
                <a:gd name="connsiteY14" fmla="*/ 2897689 h 10047590"/>
                <a:gd name="connsiteX15" fmla="*/ 6430430 w 9177188"/>
                <a:gd name="connsiteY15" fmla="*/ 2912099 h 10047590"/>
                <a:gd name="connsiteX16" fmla="*/ 6386026 w 9177188"/>
                <a:gd name="connsiteY16" fmla="*/ 2719705 h 10047590"/>
                <a:gd name="connsiteX17" fmla="*/ 4889544 w 9177188"/>
                <a:gd name="connsiteY17" fmla="*/ 102451 h 10047590"/>
                <a:gd name="connsiteX18" fmla="*/ 4782086 w 9177188"/>
                <a:gd name="connsiteY18" fmla="*/ 0 h 10047590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25711 w 9177188"/>
                <a:gd name="connsiteY4" fmla="*/ 9853157 h 9945926"/>
                <a:gd name="connsiteX5" fmla="*/ 139953 w 9177188"/>
                <a:gd name="connsiteY5" fmla="*/ 9945926 h 9945926"/>
                <a:gd name="connsiteX6" fmla="*/ 0 w 9177188"/>
                <a:gd name="connsiteY6" fmla="*/ 9812892 h 9945926"/>
                <a:gd name="connsiteX7" fmla="*/ 4782086 w 9177188"/>
                <a:gd name="connsiteY7" fmla="*/ 0 h 9945926"/>
                <a:gd name="connsiteX8" fmla="*/ 5178772 w 9177188"/>
                <a:gd name="connsiteY8" fmla="*/ 72751 h 9945926"/>
                <a:gd name="connsiteX9" fmla="*/ 9098084 w 9177188"/>
                <a:gd name="connsiteY9" fmla="*/ 3180682 h 9945926"/>
                <a:gd name="connsiteX10" fmla="*/ 9177188 w 9177188"/>
                <a:gd name="connsiteY10" fmla="*/ 3355652 h 9945926"/>
                <a:gd name="connsiteX11" fmla="*/ 9142812 w 9177188"/>
                <a:gd name="connsiteY11" fmla="*/ 3340111 h 9945926"/>
                <a:gd name="connsiteX12" fmla="*/ 6914524 w 9177188"/>
                <a:gd name="connsiteY12" fmla="*/ 2890240 h 9945926"/>
                <a:gd name="connsiteX13" fmla="*/ 6619934 w 9177188"/>
                <a:gd name="connsiteY13" fmla="*/ 2897689 h 9945926"/>
                <a:gd name="connsiteX14" fmla="*/ 6430430 w 9177188"/>
                <a:gd name="connsiteY14" fmla="*/ 2912099 h 9945926"/>
                <a:gd name="connsiteX15" fmla="*/ 6386026 w 9177188"/>
                <a:gd name="connsiteY15" fmla="*/ 2719705 h 9945926"/>
                <a:gd name="connsiteX16" fmla="*/ 4889544 w 9177188"/>
                <a:gd name="connsiteY16" fmla="*/ 102451 h 9945926"/>
                <a:gd name="connsiteX17" fmla="*/ 4782086 w 9177188"/>
                <a:gd name="connsiteY17" fmla="*/ 0 h 9945926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9953 w 9177188"/>
                <a:gd name="connsiteY4" fmla="*/ 9945926 h 9945926"/>
                <a:gd name="connsiteX5" fmla="*/ 0 w 9177188"/>
                <a:gd name="connsiteY5" fmla="*/ 9812892 h 9945926"/>
                <a:gd name="connsiteX6" fmla="*/ 4782086 w 9177188"/>
                <a:gd name="connsiteY6" fmla="*/ 0 h 9945926"/>
                <a:gd name="connsiteX7" fmla="*/ 5178772 w 9177188"/>
                <a:gd name="connsiteY7" fmla="*/ 72751 h 9945926"/>
                <a:gd name="connsiteX8" fmla="*/ 9098084 w 9177188"/>
                <a:gd name="connsiteY8" fmla="*/ 3180682 h 9945926"/>
                <a:gd name="connsiteX9" fmla="*/ 9177188 w 9177188"/>
                <a:gd name="connsiteY9" fmla="*/ 3355652 h 9945926"/>
                <a:gd name="connsiteX10" fmla="*/ 9142812 w 9177188"/>
                <a:gd name="connsiteY10" fmla="*/ 3340111 h 9945926"/>
                <a:gd name="connsiteX11" fmla="*/ 6914524 w 9177188"/>
                <a:gd name="connsiteY11" fmla="*/ 2890240 h 9945926"/>
                <a:gd name="connsiteX12" fmla="*/ 6619934 w 9177188"/>
                <a:gd name="connsiteY12" fmla="*/ 2897689 h 9945926"/>
                <a:gd name="connsiteX13" fmla="*/ 6430430 w 9177188"/>
                <a:gd name="connsiteY13" fmla="*/ 2912099 h 9945926"/>
                <a:gd name="connsiteX14" fmla="*/ 6386026 w 9177188"/>
                <a:gd name="connsiteY14" fmla="*/ 2719705 h 9945926"/>
                <a:gd name="connsiteX15" fmla="*/ 4889544 w 9177188"/>
                <a:gd name="connsiteY15" fmla="*/ 102451 h 9945926"/>
                <a:gd name="connsiteX16" fmla="*/ 4782086 w 9177188"/>
                <a:gd name="connsiteY16" fmla="*/ 0 h 9945926"/>
                <a:gd name="connsiteX0" fmla="*/ 0 w 9177188"/>
                <a:gd name="connsiteY0" fmla="*/ 9812892 h 9947044"/>
                <a:gd name="connsiteX1" fmla="*/ 256304 w 9177188"/>
                <a:gd name="connsiteY1" fmla="*/ 9845460 h 9947044"/>
                <a:gd name="connsiteX2" fmla="*/ 841615 w 9177188"/>
                <a:gd name="connsiteY2" fmla="*/ 9875016 h 9947044"/>
                <a:gd name="connsiteX3" fmla="*/ 139953 w 9177188"/>
                <a:gd name="connsiteY3" fmla="*/ 9945926 h 9947044"/>
                <a:gd name="connsiteX4" fmla="*/ 0 w 9177188"/>
                <a:gd name="connsiteY4" fmla="*/ 9812892 h 9947044"/>
                <a:gd name="connsiteX5" fmla="*/ 4782086 w 9177188"/>
                <a:gd name="connsiteY5" fmla="*/ 0 h 9947044"/>
                <a:gd name="connsiteX6" fmla="*/ 5178772 w 9177188"/>
                <a:gd name="connsiteY6" fmla="*/ 72751 h 9947044"/>
                <a:gd name="connsiteX7" fmla="*/ 9098084 w 9177188"/>
                <a:gd name="connsiteY7" fmla="*/ 3180682 h 9947044"/>
                <a:gd name="connsiteX8" fmla="*/ 9177188 w 9177188"/>
                <a:gd name="connsiteY8" fmla="*/ 3355652 h 9947044"/>
                <a:gd name="connsiteX9" fmla="*/ 9142812 w 9177188"/>
                <a:gd name="connsiteY9" fmla="*/ 3340111 h 9947044"/>
                <a:gd name="connsiteX10" fmla="*/ 6914524 w 9177188"/>
                <a:gd name="connsiteY10" fmla="*/ 2890240 h 9947044"/>
                <a:gd name="connsiteX11" fmla="*/ 6619934 w 9177188"/>
                <a:gd name="connsiteY11" fmla="*/ 2897689 h 9947044"/>
                <a:gd name="connsiteX12" fmla="*/ 6430430 w 9177188"/>
                <a:gd name="connsiteY12" fmla="*/ 2912099 h 9947044"/>
                <a:gd name="connsiteX13" fmla="*/ 6386026 w 9177188"/>
                <a:gd name="connsiteY13" fmla="*/ 2719705 h 9947044"/>
                <a:gd name="connsiteX14" fmla="*/ 4889544 w 9177188"/>
                <a:gd name="connsiteY14" fmla="*/ 102451 h 9947044"/>
                <a:gd name="connsiteX15" fmla="*/ 4782086 w 9177188"/>
                <a:gd name="connsiteY15" fmla="*/ 0 h 9947044"/>
                <a:gd name="connsiteX0" fmla="*/ 0 w 9177188"/>
                <a:gd name="connsiteY0" fmla="*/ 9812892 h 9946178"/>
                <a:gd name="connsiteX1" fmla="*/ 256304 w 9177188"/>
                <a:gd name="connsiteY1" fmla="*/ 9845460 h 9946178"/>
                <a:gd name="connsiteX2" fmla="*/ 139953 w 9177188"/>
                <a:gd name="connsiteY2" fmla="*/ 9945926 h 9946178"/>
                <a:gd name="connsiteX3" fmla="*/ 0 w 9177188"/>
                <a:gd name="connsiteY3" fmla="*/ 9812892 h 9946178"/>
                <a:gd name="connsiteX4" fmla="*/ 4782086 w 9177188"/>
                <a:gd name="connsiteY4" fmla="*/ 0 h 9946178"/>
                <a:gd name="connsiteX5" fmla="*/ 5178772 w 9177188"/>
                <a:gd name="connsiteY5" fmla="*/ 72751 h 9946178"/>
                <a:gd name="connsiteX6" fmla="*/ 9098084 w 9177188"/>
                <a:gd name="connsiteY6" fmla="*/ 3180682 h 9946178"/>
                <a:gd name="connsiteX7" fmla="*/ 9177188 w 9177188"/>
                <a:gd name="connsiteY7" fmla="*/ 3355652 h 9946178"/>
                <a:gd name="connsiteX8" fmla="*/ 9142812 w 9177188"/>
                <a:gd name="connsiteY8" fmla="*/ 3340111 h 9946178"/>
                <a:gd name="connsiteX9" fmla="*/ 6914524 w 9177188"/>
                <a:gd name="connsiteY9" fmla="*/ 2890240 h 9946178"/>
                <a:gd name="connsiteX10" fmla="*/ 6619934 w 9177188"/>
                <a:gd name="connsiteY10" fmla="*/ 2897689 h 9946178"/>
                <a:gd name="connsiteX11" fmla="*/ 6430430 w 9177188"/>
                <a:gd name="connsiteY11" fmla="*/ 2912099 h 9946178"/>
                <a:gd name="connsiteX12" fmla="*/ 6386026 w 9177188"/>
                <a:gd name="connsiteY12" fmla="*/ 2719705 h 9946178"/>
                <a:gd name="connsiteX13" fmla="*/ 4889544 w 9177188"/>
                <a:gd name="connsiteY13" fmla="*/ 102451 h 9946178"/>
                <a:gd name="connsiteX14" fmla="*/ 4782086 w 9177188"/>
                <a:gd name="connsiteY14" fmla="*/ 0 h 9946178"/>
                <a:gd name="connsiteX0" fmla="*/ 0 w 9177188"/>
                <a:gd name="connsiteY0" fmla="*/ 9812892 h 9845460"/>
                <a:gd name="connsiteX1" fmla="*/ 256304 w 9177188"/>
                <a:gd name="connsiteY1" fmla="*/ 9845460 h 9845460"/>
                <a:gd name="connsiteX2" fmla="*/ 0 w 9177188"/>
                <a:gd name="connsiteY2" fmla="*/ 9812892 h 9845460"/>
                <a:gd name="connsiteX3" fmla="*/ 4782086 w 9177188"/>
                <a:gd name="connsiteY3" fmla="*/ 0 h 9845460"/>
                <a:gd name="connsiteX4" fmla="*/ 5178772 w 9177188"/>
                <a:gd name="connsiteY4" fmla="*/ 72751 h 9845460"/>
                <a:gd name="connsiteX5" fmla="*/ 9098084 w 9177188"/>
                <a:gd name="connsiteY5" fmla="*/ 3180682 h 9845460"/>
                <a:gd name="connsiteX6" fmla="*/ 9177188 w 9177188"/>
                <a:gd name="connsiteY6" fmla="*/ 3355652 h 9845460"/>
                <a:gd name="connsiteX7" fmla="*/ 9142812 w 9177188"/>
                <a:gd name="connsiteY7" fmla="*/ 3340111 h 9845460"/>
                <a:gd name="connsiteX8" fmla="*/ 6914524 w 9177188"/>
                <a:gd name="connsiteY8" fmla="*/ 2890240 h 9845460"/>
                <a:gd name="connsiteX9" fmla="*/ 6619934 w 9177188"/>
                <a:gd name="connsiteY9" fmla="*/ 2897689 h 9845460"/>
                <a:gd name="connsiteX10" fmla="*/ 6430430 w 9177188"/>
                <a:gd name="connsiteY10" fmla="*/ 2912099 h 9845460"/>
                <a:gd name="connsiteX11" fmla="*/ 6386026 w 9177188"/>
                <a:gd name="connsiteY11" fmla="*/ 2719705 h 9845460"/>
                <a:gd name="connsiteX12" fmla="*/ 4889544 w 9177188"/>
                <a:gd name="connsiteY12" fmla="*/ 102451 h 9845460"/>
                <a:gd name="connsiteX13" fmla="*/ 4782086 w 9177188"/>
                <a:gd name="connsiteY13" fmla="*/ 0 h 9845460"/>
                <a:gd name="connsiteX0" fmla="*/ 0 w 4395102"/>
                <a:gd name="connsiteY0" fmla="*/ 0 h 3355652"/>
                <a:gd name="connsiteX1" fmla="*/ 396686 w 4395102"/>
                <a:gd name="connsiteY1" fmla="*/ 72751 h 3355652"/>
                <a:gd name="connsiteX2" fmla="*/ 4315998 w 4395102"/>
                <a:gd name="connsiteY2" fmla="*/ 3180682 h 3355652"/>
                <a:gd name="connsiteX3" fmla="*/ 4395102 w 4395102"/>
                <a:gd name="connsiteY3" fmla="*/ 3355652 h 3355652"/>
                <a:gd name="connsiteX4" fmla="*/ 4360726 w 4395102"/>
                <a:gd name="connsiteY4" fmla="*/ 3340111 h 3355652"/>
                <a:gd name="connsiteX5" fmla="*/ 2132438 w 4395102"/>
                <a:gd name="connsiteY5" fmla="*/ 2890240 h 3355652"/>
                <a:gd name="connsiteX6" fmla="*/ 1837848 w 4395102"/>
                <a:gd name="connsiteY6" fmla="*/ 2897689 h 3355652"/>
                <a:gd name="connsiteX7" fmla="*/ 1648344 w 4395102"/>
                <a:gd name="connsiteY7" fmla="*/ 2912099 h 3355652"/>
                <a:gd name="connsiteX8" fmla="*/ 1603940 w 4395102"/>
                <a:gd name="connsiteY8" fmla="*/ 2719705 h 3355652"/>
                <a:gd name="connsiteX9" fmla="*/ 107458 w 4395102"/>
                <a:gd name="connsiteY9" fmla="*/ 102451 h 3355652"/>
                <a:gd name="connsiteX10" fmla="*/ 0 w 4395102"/>
                <a:gd name="connsiteY10" fmla="*/ 0 h 335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5102" h="3355652">
                  <a:moveTo>
                    <a:pt x="0" y="0"/>
                  </a:moveTo>
                  <a:lnTo>
                    <a:pt x="396686" y="72751"/>
                  </a:lnTo>
                  <a:cubicBezTo>
                    <a:pt x="2127968" y="455339"/>
                    <a:pt x="3564816" y="1621726"/>
                    <a:pt x="4315998" y="3180682"/>
                  </a:cubicBezTo>
                  <a:lnTo>
                    <a:pt x="4395102" y="3355652"/>
                  </a:lnTo>
                  <a:lnTo>
                    <a:pt x="4360726" y="3340111"/>
                  </a:lnTo>
                  <a:cubicBezTo>
                    <a:pt x="3675838" y="3050428"/>
                    <a:pt x="2922846" y="2890240"/>
                    <a:pt x="2132438" y="2890240"/>
                  </a:cubicBezTo>
                  <a:cubicBezTo>
                    <a:pt x="2033638" y="2890240"/>
                    <a:pt x="1935420" y="2892743"/>
                    <a:pt x="1837848" y="2897689"/>
                  </a:cubicBezTo>
                  <a:lnTo>
                    <a:pt x="1648344" y="2912099"/>
                  </a:lnTo>
                  <a:lnTo>
                    <a:pt x="1603940" y="2719705"/>
                  </a:lnTo>
                  <a:cubicBezTo>
                    <a:pt x="1345102" y="1713686"/>
                    <a:pt x="819678" y="814671"/>
                    <a:pt x="107458" y="102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ru-RU" sz="900">
                <a:solidFill>
                  <a:srgbClr val="FFFFFF"/>
                </a:solidFill>
                <a:latin typeface="Roboto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0CAEABCB-63E7-9442-A540-12E15E42CE1E}"/>
              </a:ext>
            </a:extLst>
          </p:cNvPr>
          <p:cNvSpPr txBox="1"/>
          <p:nvPr/>
        </p:nvSpPr>
        <p:spPr>
          <a:xfrm>
            <a:off x="2049451" y="443662"/>
            <a:ext cx="812202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ts val="3200"/>
              </a:lnSpc>
            </a:pPr>
            <a:r>
              <a:rPr 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Go-to-Market Strategy</a:t>
            </a:r>
          </a:p>
        </p:txBody>
      </p:sp>
      <p:grpSp>
        <p:nvGrpSpPr>
          <p:cNvPr id="117" name="Группа 53">
            <a:extLst>
              <a:ext uri="{FF2B5EF4-FFF2-40B4-BE49-F238E27FC236}">
                <a16:creationId xmlns:a16="http://schemas.microsoft.com/office/drawing/2014/main" id="{C97942B0-3097-B942-9792-DCD6A0527439}"/>
              </a:ext>
            </a:extLst>
          </p:cNvPr>
          <p:cNvGrpSpPr>
            <a:grpSpLocks noChangeAspect="1"/>
          </p:cNvGrpSpPr>
          <p:nvPr/>
        </p:nvGrpSpPr>
        <p:grpSpPr>
          <a:xfrm>
            <a:off x="5778548" y="1713713"/>
            <a:ext cx="2353056" cy="2353056"/>
            <a:chOff x="4416723" y="4770562"/>
            <a:chExt cx="4434178" cy="4434178"/>
          </a:xfrm>
        </p:grpSpPr>
        <p:grpSp>
          <p:nvGrpSpPr>
            <p:cNvPr id="118" name="Группа 55">
              <a:extLst>
                <a:ext uri="{FF2B5EF4-FFF2-40B4-BE49-F238E27FC236}">
                  <a16:creationId xmlns:a16="http://schemas.microsoft.com/office/drawing/2014/main" id="{3CA7204A-2784-D949-808C-07DF075ADE73}"/>
                </a:ext>
              </a:extLst>
            </p:cNvPr>
            <p:cNvGrpSpPr/>
            <p:nvPr/>
          </p:nvGrpSpPr>
          <p:grpSpPr>
            <a:xfrm>
              <a:off x="4416723" y="4770562"/>
              <a:ext cx="4434178" cy="4434178"/>
              <a:chOff x="9012095" y="4541398"/>
              <a:chExt cx="9073008" cy="9073008"/>
            </a:xfrm>
          </p:grpSpPr>
          <p:sp>
            <p:nvSpPr>
              <p:cNvPr id="120" name="Овал 57">
                <a:extLst>
                  <a:ext uri="{FF2B5EF4-FFF2-40B4-BE49-F238E27FC236}">
                    <a16:creationId xmlns:a16="http://schemas.microsoft.com/office/drawing/2014/main" id="{DCCE7CD4-A3EB-8842-B30E-788B743ABB71}"/>
                  </a:ext>
                </a:extLst>
              </p:cNvPr>
              <p:cNvSpPr/>
              <p:nvPr/>
            </p:nvSpPr>
            <p:spPr>
              <a:xfrm>
                <a:off x="9012095" y="4541398"/>
                <a:ext cx="9073008" cy="9073008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>
                  <a:solidFill>
                    <a:srgbClr val="FFFFFF"/>
                  </a:solidFill>
                  <a:latin typeface="Roboto"/>
                </a:endParaRPr>
              </a:p>
            </p:txBody>
          </p:sp>
          <p:sp>
            <p:nvSpPr>
              <p:cNvPr id="121" name="Овал 58">
                <a:extLst>
                  <a:ext uri="{FF2B5EF4-FFF2-40B4-BE49-F238E27FC236}">
                    <a16:creationId xmlns:a16="http://schemas.microsoft.com/office/drawing/2014/main" id="{203B8273-23B5-184E-B11B-0B91281C0092}"/>
                  </a:ext>
                </a:extLst>
              </p:cNvPr>
              <p:cNvSpPr/>
              <p:nvPr/>
            </p:nvSpPr>
            <p:spPr>
              <a:xfrm>
                <a:off x="9285901" y="4731876"/>
                <a:ext cx="8614678" cy="8614678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 dirty="0">
                  <a:solidFill>
                    <a:srgbClr val="FFFFFF"/>
                  </a:solidFill>
                  <a:latin typeface="Roboto"/>
                </a:endParaRPr>
              </a:p>
            </p:txBody>
          </p:sp>
        </p:grpSp>
        <p:sp>
          <p:nvSpPr>
            <p:cNvPr id="119" name="Полилиния 56">
              <a:extLst>
                <a:ext uri="{FF2B5EF4-FFF2-40B4-BE49-F238E27FC236}">
                  <a16:creationId xmlns:a16="http://schemas.microsoft.com/office/drawing/2014/main" id="{BB11949D-5C35-CD46-AE28-A50BD649E099}"/>
                </a:ext>
              </a:extLst>
            </p:cNvPr>
            <p:cNvSpPr/>
            <p:nvPr/>
          </p:nvSpPr>
          <p:spPr>
            <a:xfrm>
              <a:off x="6937003" y="4914578"/>
              <a:ext cx="1514105" cy="1156016"/>
            </a:xfrm>
            <a:custGeom>
              <a:avLst/>
              <a:gdLst>
                <a:gd name="connsiteX0" fmla="*/ 0 w 9177188"/>
                <a:gd name="connsiteY0" fmla="*/ 9812892 h 10921772"/>
                <a:gd name="connsiteX1" fmla="*/ 256304 w 9177188"/>
                <a:gd name="connsiteY1" fmla="*/ 9845460 h 10921772"/>
                <a:gd name="connsiteX2" fmla="*/ 841615 w 9177188"/>
                <a:gd name="connsiteY2" fmla="*/ 9875016 h 10921772"/>
                <a:gd name="connsiteX3" fmla="*/ 1136204 w 9177188"/>
                <a:gd name="connsiteY3" fmla="*/ 9867567 h 10921772"/>
                <a:gd name="connsiteX4" fmla="*/ 1325711 w 9177188"/>
                <a:gd name="connsiteY4" fmla="*/ 9853157 h 10921772"/>
                <a:gd name="connsiteX5" fmla="*/ 1370115 w 9177188"/>
                <a:gd name="connsiteY5" fmla="*/ 10045552 h 10921772"/>
                <a:gd name="connsiteX6" fmla="*/ 1639759 w 9177188"/>
                <a:gd name="connsiteY6" fmla="*/ 10843163 h 10921772"/>
                <a:gd name="connsiteX7" fmla="*/ 1675297 w 9177188"/>
                <a:gd name="connsiteY7" fmla="*/ 10921772 h 10921772"/>
                <a:gd name="connsiteX8" fmla="*/ 1456094 w 9177188"/>
                <a:gd name="connsiteY8" fmla="*/ 10822673 h 10921772"/>
                <a:gd name="connsiteX9" fmla="*/ 139953 w 9177188"/>
                <a:gd name="connsiteY9" fmla="*/ 9945926 h 10921772"/>
                <a:gd name="connsiteX10" fmla="*/ 4782086 w 9177188"/>
                <a:gd name="connsiteY10" fmla="*/ 0 h 10921772"/>
                <a:gd name="connsiteX11" fmla="*/ 5178772 w 9177188"/>
                <a:gd name="connsiteY11" fmla="*/ 72751 h 10921772"/>
                <a:gd name="connsiteX12" fmla="*/ 9098084 w 9177188"/>
                <a:gd name="connsiteY12" fmla="*/ 3180682 h 10921772"/>
                <a:gd name="connsiteX13" fmla="*/ 9177188 w 9177188"/>
                <a:gd name="connsiteY13" fmla="*/ 3355652 h 10921772"/>
                <a:gd name="connsiteX14" fmla="*/ 9142812 w 9177188"/>
                <a:gd name="connsiteY14" fmla="*/ 3340111 h 10921772"/>
                <a:gd name="connsiteX15" fmla="*/ 6914524 w 9177188"/>
                <a:gd name="connsiteY15" fmla="*/ 2890240 h 10921772"/>
                <a:gd name="connsiteX16" fmla="*/ 6619934 w 9177188"/>
                <a:gd name="connsiteY16" fmla="*/ 2897689 h 10921772"/>
                <a:gd name="connsiteX17" fmla="*/ 6430430 w 9177188"/>
                <a:gd name="connsiteY17" fmla="*/ 2912099 h 10921772"/>
                <a:gd name="connsiteX18" fmla="*/ 6386026 w 9177188"/>
                <a:gd name="connsiteY18" fmla="*/ 2719705 h 10921772"/>
                <a:gd name="connsiteX19" fmla="*/ 4889544 w 9177188"/>
                <a:gd name="connsiteY19" fmla="*/ 102451 h 10921772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456094 w 9177188"/>
                <a:gd name="connsiteY7" fmla="*/ 10822673 h 10843163"/>
                <a:gd name="connsiteX8" fmla="*/ 139953 w 9177188"/>
                <a:gd name="connsiteY8" fmla="*/ 9945926 h 10843163"/>
                <a:gd name="connsiteX9" fmla="*/ 0 w 9177188"/>
                <a:gd name="connsiteY9" fmla="*/ 9812892 h 10843163"/>
                <a:gd name="connsiteX10" fmla="*/ 4782086 w 9177188"/>
                <a:gd name="connsiteY10" fmla="*/ 0 h 10843163"/>
                <a:gd name="connsiteX11" fmla="*/ 5178772 w 9177188"/>
                <a:gd name="connsiteY11" fmla="*/ 72751 h 10843163"/>
                <a:gd name="connsiteX12" fmla="*/ 9098084 w 9177188"/>
                <a:gd name="connsiteY12" fmla="*/ 3180682 h 10843163"/>
                <a:gd name="connsiteX13" fmla="*/ 9177188 w 9177188"/>
                <a:gd name="connsiteY13" fmla="*/ 3355652 h 10843163"/>
                <a:gd name="connsiteX14" fmla="*/ 9142812 w 9177188"/>
                <a:gd name="connsiteY14" fmla="*/ 3340111 h 10843163"/>
                <a:gd name="connsiteX15" fmla="*/ 6914524 w 9177188"/>
                <a:gd name="connsiteY15" fmla="*/ 2890240 h 10843163"/>
                <a:gd name="connsiteX16" fmla="*/ 6619934 w 9177188"/>
                <a:gd name="connsiteY16" fmla="*/ 2897689 h 10843163"/>
                <a:gd name="connsiteX17" fmla="*/ 6430430 w 9177188"/>
                <a:gd name="connsiteY17" fmla="*/ 2912099 h 10843163"/>
                <a:gd name="connsiteX18" fmla="*/ 6386026 w 9177188"/>
                <a:gd name="connsiteY18" fmla="*/ 2719705 h 10843163"/>
                <a:gd name="connsiteX19" fmla="*/ 4889544 w 9177188"/>
                <a:gd name="connsiteY19" fmla="*/ 102451 h 10843163"/>
                <a:gd name="connsiteX20" fmla="*/ 4782086 w 9177188"/>
                <a:gd name="connsiteY20" fmla="*/ 0 h 10843163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39953 w 9177188"/>
                <a:gd name="connsiteY7" fmla="*/ 9945926 h 10843163"/>
                <a:gd name="connsiteX8" fmla="*/ 0 w 9177188"/>
                <a:gd name="connsiteY8" fmla="*/ 9812892 h 10843163"/>
                <a:gd name="connsiteX9" fmla="*/ 4782086 w 9177188"/>
                <a:gd name="connsiteY9" fmla="*/ 0 h 10843163"/>
                <a:gd name="connsiteX10" fmla="*/ 5178772 w 9177188"/>
                <a:gd name="connsiteY10" fmla="*/ 72751 h 10843163"/>
                <a:gd name="connsiteX11" fmla="*/ 9098084 w 9177188"/>
                <a:gd name="connsiteY11" fmla="*/ 3180682 h 10843163"/>
                <a:gd name="connsiteX12" fmla="*/ 9177188 w 9177188"/>
                <a:gd name="connsiteY12" fmla="*/ 3355652 h 10843163"/>
                <a:gd name="connsiteX13" fmla="*/ 9142812 w 9177188"/>
                <a:gd name="connsiteY13" fmla="*/ 3340111 h 10843163"/>
                <a:gd name="connsiteX14" fmla="*/ 6914524 w 9177188"/>
                <a:gd name="connsiteY14" fmla="*/ 2890240 h 10843163"/>
                <a:gd name="connsiteX15" fmla="*/ 6619934 w 9177188"/>
                <a:gd name="connsiteY15" fmla="*/ 2897689 h 10843163"/>
                <a:gd name="connsiteX16" fmla="*/ 6430430 w 9177188"/>
                <a:gd name="connsiteY16" fmla="*/ 2912099 h 10843163"/>
                <a:gd name="connsiteX17" fmla="*/ 6386026 w 9177188"/>
                <a:gd name="connsiteY17" fmla="*/ 2719705 h 10843163"/>
                <a:gd name="connsiteX18" fmla="*/ 4889544 w 9177188"/>
                <a:gd name="connsiteY18" fmla="*/ 102451 h 10843163"/>
                <a:gd name="connsiteX19" fmla="*/ 4782086 w 9177188"/>
                <a:gd name="connsiteY19" fmla="*/ 0 h 10843163"/>
                <a:gd name="connsiteX0" fmla="*/ 0 w 9177188"/>
                <a:gd name="connsiteY0" fmla="*/ 9812892 h 10047590"/>
                <a:gd name="connsiteX1" fmla="*/ 256304 w 9177188"/>
                <a:gd name="connsiteY1" fmla="*/ 9845460 h 10047590"/>
                <a:gd name="connsiteX2" fmla="*/ 841615 w 9177188"/>
                <a:gd name="connsiteY2" fmla="*/ 9875016 h 10047590"/>
                <a:gd name="connsiteX3" fmla="*/ 1136204 w 9177188"/>
                <a:gd name="connsiteY3" fmla="*/ 9867567 h 10047590"/>
                <a:gd name="connsiteX4" fmla="*/ 1325711 w 9177188"/>
                <a:gd name="connsiteY4" fmla="*/ 9853157 h 10047590"/>
                <a:gd name="connsiteX5" fmla="*/ 1370115 w 9177188"/>
                <a:gd name="connsiteY5" fmla="*/ 10045552 h 10047590"/>
                <a:gd name="connsiteX6" fmla="*/ 139953 w 9177188"/>
                <a:gd name="connsiteY6" fmla="*/ 9945926 h 10047590"/>
                <a:gd name="connsiteX7" fmla="*/ 0 w 9177188"/>
                <a:gd name="connsiteY7" fmla="*/ 9812892 h 10047590"/>
                <a:gd name="connsiteX8" fmla="*/ 4782086 w 9177188"/>
                <a:gd name="connsiteY8" fmla="*/ 0 h 10047590"/>
                <a:gd name="connsiteX9" fmla="*/ 5178772 w 9177188"/>
                <a:gd name="connsiteY9" fmla="*/ 72751 h 10047590"/>
                <a:gd name="connsiteX10" fmla="*/ 9098084 w 9177188"/>
                <a:gd name="connsiteY10" fmla="*/ 3180682 h 10047590"/>
                <a:gd name="connsiteX11" fmla="*/ 9177188 w 9177188"/>
                <a:gd name="connsiteY11" fmla="*/ 3355652 h 10047590"/>
                <a:gd name="connsiteX12" fmla="*/ 9142812 w 9177188"/>
                <a:gd name="connsiteY12" fmla="*/ 3340111 h 10047590"/>
                <a:gd name="connsiteX13" fmla="*/ 6914524 w 9177188"/>
                <a:gd name="connsiteY13" fmla="*/ 2890240 h 10047590"/>
                <a:gd name="connsiteX14" fmla="*/ 6619934 w 9177188"/>
                <a:gd name="connsiteY14" fmla="*/ 2897689 h 10047590"/>
                <a:gd name="connsiteX15" fmla="*/ 6430430 w 9177188"/>
                <a:gd name="connsiteY15" fmla="*/ 2912099 h 10047590"/>
                <a:gd name="connsiteX16" fmla="*/ 6386026 w 9177188"/>
                <a:gd name="connsiteY16" fmla="*/ 2719705 h 10047590"/>
                <a:gd name="connsiteX17" fmla="*/ 4889544 w 9177188"/>
                <a:gd name="connsiteY17" fmla="*/ 102451 h 10047590"/>
                <a:gd name="connsiteX18" fmla="*/ 4782086 w 9177188"/>
                <a:gd name="connsiteY18" fmla="*/ 0 h 10047590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25711 w 9177188"/>
                <a:gd name="connsiteY4" fmla="*/ 9853157 h 9945926"/>
                <a:gd name="connsiteX5" fmla="*/ 139953 w 9177188"/>
                <a:gd name="connsiteY5" fmla="*/ 9945926 h 9945926"/>
                <a:gd name="connsiteX6" fmla="*/ 0 w 9177188"/>
                <a:gd name="connsiteY6" fmla="*/ 9812892 h 9945926"/>
                <a:gd name="connsiteX7" fmla="*/ 4782086 w 9177188"/>
                <a:gd name="connsiteY7" fmla="*/ 0 h 9945926"/>
                <a:gd name="connsiteX8" fmla="*/ 5178772 w 9177188"/>
                <a:gd name="connsiteY8" fmla="*/ 72751 h 9945926"/>
                <a:gd name="connsiteX9" fmla="*/ 9098084 w 9177188"/>
                <a:gd name="connsiteY9" fmla="*/ 3180682 h 9945926"/>
                <a:gd name="connsiteX10" fmla="*/ 9177188 w 9177188"/>
                <a:gd name="connsiteY10" fmla="*/ 3355652 h 9945926"/>
                <a:gd name="connsiteX11" fmla="*/ 9142812 w 9177188"/>
                <a:gd name="connsiteY11" fmla="*/ 3340111 h 9945926"/>
                <a:gd name="connsiteX12" fmla="*/ 6914524 w 9177188"/>
                <a:gd name="connsiteY12" fmla="*/ 2890240 h 9945926"/>
                <a:gd name="connsiteX13" fmla="*/ 6619934 w 9177188"/>
                <a:gd name="connsiteY13" fmla="*/ 2897689 h 9945926"/>
                <a:gd name="connsiteX14" fmla="*/ 6430430 w 9177188"/>
                <a:gd name="connsiteY14" fmla="*/ 2912099 h 9945926"/>
                <a:gd name="connsiteX15" fmla="*/ 6386026 w 9177188"/>
                <a:gd name="connsiteY15" fmla="*/ 2719705 h 9945926"/>
                <a:gd name="connsiteX16" fmla="*/ 4889544 w 9177188"/>
                <a:gd name="connsiteY16" fmla="*/ 102451 h 9945926"/>
                <a:gd name="connsiteX17" fmla="*/ 4782086 w 9177188"/>
                <a:gd name="connsiteY17" fmla="*/ 0 h 9945926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9953 w 9177188"/>
                <a:gd name="connsiteY4" fmla="*/ 9945926 h 9945926"/>
                <a:gd name="connsiteX5" fmla="*/ 0 w 9177188"/>
                <a:gd name="connsiteY5" fmla="*/ 9812892 h 9945926"/>
                <a:gd name="connsiteX6" fmla="*/ 4782086 w 9177188"/>
                <a:gd name="connsiteY6" fmla="*/ 0 h 9945926"/>
                <a:gd name="connsiteX7" fmla="*/ 5178772 w 9177188"/>
                <a:gd name="connsiteY7" fmla="*/ 72751 h 9945926"/>
                <a:gd name="connsiteX8" fmla="*/ 9098084 w 9177188"/>
                <a:gd name="connsiteY8" fmla="*/ 3180682 h 9945926"/>
                <a:gd name="connsiteX9" fmla="*/ 9177188 w 9177188"/>
                <a:gd name="connsiteY9" fmla="*/ 3355652 h 9945926"/>
                <a:gd name="connsiteX10" fmla="*/ 9142812 w 9177188"/>
                <a:gd name="connsiteY10" fmla="*/ 3340111 h 9945926"/>
                <a:gd name="connsiteX11" fmla="*/ 6914524 w 9177188"/>
                <a:gd name="connsiteY11" fmla="*/ 2890240 h 9945926"/>
                <a:gd name="connsiteX12" fmla="*/ 6619934 w 9177188"/>
                <a:gd name="connsiteY12" fmla="*/ 2897689 h 9945926"/>
                <a:gd name="connsiteX13" fmla="*/ 6430430 w 9177188"/>
                <a:gd name="connsiteY13" fmla="*/ 2912099 h 9945926"/>
                <a:gd name="connsiteX14" fmla="*/ 6386026 w 9177188"/>
                <a:gd name="connsiteY14" fmla="*/ 2719705 h 9945926"/>
                <a:gd name="connsiteX15" fmla="*/ 4889544 w 9177188"/>
                <a:gd name="connsiteY15" fmla="*/ 102451 h 9945926"/>
                <a:gd name="connsiteX16" fmla="*/ 4782086 w 9177188"/>
                <a:gd name="connsiteY16" fmla="*/ 0 h 9945926"/>
                <a:gd name="connsiteX0" fmla="*/ 0 w 9177188"/>
                <a:gd name="connsiteY0" fmla="*/ 9812892 h 9947044"/>
                <a:gd name="connsiteX1" fmla="*/ 256304 w 9177188"/>
                <a:gd name="connsiteY1" fmla="*/ 9845460 h 9947044"/>
                <a:gd name="connsiteX2" fmla="*/ 841615 w 9177188"/>
                <a:gd name="connsiteY2" fmla="*/ 9875016 h 9947044"/>
                <a:gd name="connsiteX3" fmla="*/ 139953 w 9177188"/>
                <a:gd name="connsiteY3" fmla="*/ 9945926 h 9947044"/>
                <a:gd name="connsiteX4" fmla="*/ 0 w 9177188"/>
                <a:gd name="connsiteY4" fmla="*/ 9812892 h 9947044"/>
                <a:gd name="connsiteX5" fmla="*/ 4782086 w 9177188"/>
                <a:gd name="connsiteY5" fmla="*/ 0 h 9947044"/>
                <a:gd name="connsiteX6" fmla="*/ 5178772 w 9177188"/>
                <a:gd name="connsiteY6" fmla="*/ 72751 h 9947044"/>
                <a:gd name="connsiteX7" fmla="*/ 9098084 w 9177188"/>
                <a:gd name="connsiteY7" fmla="*/ 3180682 h 9947044"/>
                <a:gd name="connsiteX8" fmla="*/ 9177188 w 9177188"/>
                <a:gd name="connsiteY8" fmla="*/ 3355652 h 9947044"/>
                <a:gd name="connsiteX9" fmla="*/ 9142812 w 9177188"/>
                <a:gd name="connsiteY9" fmla="*/ 3340111 h 9947044"/>
                <a:gd name="connsiteX10" fmla="*/ 6914524 w 9177188"/>
                <a:gd name="connsiteY10" fmla="*/ 2890240 h 9947044"/>
                <a:gd name="connsiteX11" fmla="*/ 6619934 w 9177188"/>
                <a:gd name="connsiteY11" fmla="*/ 2897689 h 9947044"/>
                <a:gd name="connsiteX12" fmla="*/ 6430430 w 9177188"/>
                <a:gd name="connsiteY12" fmla="*/ 2912099 h 9947044"/>
                <a:gd name="connsiteX13" fmla="*/ 6386026 w 9177188"/>
                <a:gd name="connsiteY13" fmla="*/ 2719705 h 9947044"/>
                <a:gd name="connsiteX14" fmla="*/ 4889544 w 9177188"/>
                <a:gd name="connsiteY14" fmla="*/ 102451 h 9947044"/>
                <a:gd name="connsiteX15" fmla="*/ 4782086 w 9177188"/>
                <a:gd name="connsiteY15" fmla="*/ 0 h 9947044"/>
                <a:gd name="connsiteX0" fmla="*/ 0 w 9177188"/>
                <a:gd name="connsiteY0" fmla="*/ 9812892 h 9946178"/>
                <a:gd name="connsiteX1" fmla="*/ 256304 w 9177188"/>
                <a:gd name="connsiteY1" fmla="*/ 9845460 h 9946178"/>
                <a:gd name="connsiteX2" fmla="*/ 139953 w 9177188"/>
                <a:gd name="connsiteY2" fmla="*/ 9945926 h 9946178"/>
                <a:gd name="connsiteX3" fmla="*/ 0 w 9177188"/>
                <a:gd name="connsiteY3" fmla="*/ 9812892 h 9946178"/>
                <a:gd name="connsiteX4" fmla="*/ 4782086 w 9177188"/>
                <a:gd name="connsiteY4" fmla="*/ 0 h 9946178"/>
                <a:gd name="connsiteX5" fmla="*/ 5178772 w 9177188"/>
                <a:gd name="connsiteY5" fmla="*/ 72751 h 9946178"/>
                <a:gd name="connsiteX6" fmla="*/ 9098084 w 9177188"/>
                <a:gd name="connsiteY6" fmla="*/ 3180682 h 9946178"/>
                <a:gd name="connsiteX7" fmla="*/ 9177188 w 9177188"/>
                <a:gd name="connsiteY7" fmla="*/ 3355652 h 9946178"/>
                <a:gd name="connsiteX8" fmla="*/ 9142812 w 9177188"/>
                <a:gd name="connsiteY8" fmla="*/ 3340111 h 9946178"/>
                <a:gd name="connsiteX9" fmla="*/ 6914524 w 9177188"/>
                <a:gd name="connsiteY9" fmla="*/ 2890240 h 9946178"/>
                <a:gd name="connsiteX10" fmla="*/ 6619934 w 9177188"/>
                <a:gd name="connsiteY10" fmla="*/ 2897689 h 9946178"/>
                <a:gd name="connsiteX11" fmla="*/ 6430430 w 9177188"/>
                <a:gd name="connsiteY11" fmla="*/ 2912099 h 9946178"/>
                <a:gd name="connsiteX12" fmla="*/ 6386026 w 9177188"/>
                <a:gd name="connsiteY12" fmla="*/ 2719705 h 9946178"/>
                <a:gd name="connsiteX13" fmla="*/ 4889544 w 9177188"/>
                <a:gd name="connsiteY13" fmla="*/ 102451 h 9946178"/>
                <a:gd name="connsiteX14" fmla="*/ 4782086 w 9177188"/>
                <a:gd name="connsiteY14" fmla="*/ 0 h 9946178"/>
                <a:gd name="connsiteX0" fmla="*/ 0 w 9177188"/>
                <a:gd name="connsiteY0" fmla="*/ 9812892 h 9845460"/>
                <a:gd name="connsiteX1" fmla="*/ 256304 w 9177188"/>
                <a:gd name="connsiteY1" fmla="*/ 9845460 h 9845460"/>
                <a:gd name="connsiteX2" fmla="*/ 0 w 9177188"/>
                <a:gd name="connsiteY2" fmla="*/ 9812892 h 9845460"/>
                <a:gd name="connsiteX3" fmla="*/ 4782086 w 9177188"/>
                <a:gd name="connsiteY3" fmla="*/ 0 h 9845460"/>
                <a:gd name="connsiteX4" fmla="*/ 5178772 w 9177188"/>
                <a:gd name="connsiteY4" fmla="*/ 72751 h 9845460"/>
                <a:gd name="connsiteX5" fmla="*/ 9098084 w 9177188"/>
                <a:gd name="connsiteY5" fmla="*/ 3180682 h 9845460"/>
                <a:gd name="connsiteX6" fmla="*/ 9177188 w 9177188"/>
                <a:gd name="connsiteY6" fmla="*/ 3355652 h 9845460"/>
                <a:gd name="connsiteX7" fmla="*/ 9142812 w 9177188"/>
                <a:gd name="connsiteY7" fmla="*/ 3340111 h 9845460"/>
                <a:gd name="connsiteX8" fmla="*/ 6914524 w 9177188"/>
                <a:gd name="connsiteY8" fmla="*/ 2890240 h 9845460"/>
                <a:gd name="connsiteX9" fmla="*/ 6619934 w 9177188"/>
                <a:gd name="connsiteY9" fmla="*/ 2897689 h 9845460"/>
                <a:gd name="connsiteX10" fmla="*/ 6430430 w 9177188"/>
                <a:gd name="connsiteY10" fmla="*/ 2912099 h 9845460"/>
                <a:gd name="connsiteX11" fmla="*/ 6386026 w 9177188"/>
                <a:gd name="connsiteY11" fmla="*/ 2719705 h 9845460"/>
                <a:gd name="connsiteX12" fmla="*/ 4889544 w 9177188"/>
                <a:gd name="connsiteY12" fmla="*/ 102451 h 9845460"/>
                <a:gd name="connsiteX13" fmla="*/ 4782086 w 9177188"/>
                <a:gd name="connsiteY13" fmla="*/ 0 h 9845460"/>
                <a:gd name="connsiteX0" fmla="*/ 0 w 4395102"/>
                <a:gd name="connsiteY0" fmla="*/ 0 h 3355652"/>
                <a:gd name="connsiteX1" fmla="*/ 396686 w 4395102"/>
                <a:gd name="connsiteY1" fmla="*/ 72751 h 3355652"/>
                <a:gd name="connsiteX2" fmla="*/ 4315998 w 4395102"/>
                <a:gd name="connsiteY2" fmla="*/ 3180682 h 3355652"/>
                <a:gd name="connsiteX3" fmla="*/ 4395102 w 4395102"/>
                <a:gd name="connsiteY3" fmla="*/ 3355652 h 3355652"/>
                <a:gd name="connsiteX4" fmla="*/ 4360726 w 4395102"/>
                <a:gd name="connsiteY4" fmla="*/ 3340111 h 3355652"/>
                <a:gd name="connsiteX5" fmla="*/ 2132438 w 4395102"/>
                <a:gd name="connsiteY5" fmla="*/ 2890240 h 3355652"/>
                <a:gd name="connsiteX6" fmla="*/ 1837848 w 4395102"/>
                <a:gd name="connsiteY6" fmla="*/ 2897689 h 3355652"/>
                <a:gd name="connsiteX7" fmla="*/ 1648344 w 4395102"/>
                <a:gd name="connsiteY7" fmla="*/ 2912099 h 3355652"/>
                <a:gd name="connsiteX8" fmla="*/ 1603940 w 4395102"/>
                <a:gd name="connsiteY8" fmla="*/ 2719705 h 3355652"/>
                <a:gd name="connsiteX9" fmla="*/ 107458 w 4395102"/>
                <a:gd name="connsiteY9" fmla="*/ 102451 h 3355652"/>
                <a:gd name="connsiteX10" fmla="*/ 0 w 4395102"/>
                <a:gd name="connsiteY10" fmla="*/ 0 h 335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5102" h="3355652">
                  <a:moveTo>
                    <a:pt x="0" y="0"/>
                  </a:moveTo>
                  <a:lnTo>
                    <a:pt x="396686" y="72751"/>
                  </a:lnTo>
                  <a:cubicBezTo>
                    <a:pt x="2127968" y="455339"/>
                    <a:pt x="3564816" y="1621726"/>
                    <a:pt x="4315998" y="3180682"/>
                  </a:cubicBezTo>
                  <a:lnTo>
                    <a:pt x="4395102" y="3355652"/>
                  </a:lnTo>
                  <a:lnTo>
                    <a:pt x="4360726" y="3340111"/>
                  </a:lnTo>
                  <a:cubicBezTo>
                    <a:pt x="3675838" y="3050428"/>
                    <a:pt x="2922846" y="2890240"/>
                    <a:pt x="2132438" y="2890240"/>
                  </a:cubicBezTo>
                  <a:cubicBezTo>
                    <a:pt x="2033638" y="2890240"/>
                    <a:pt x="1935420" y="2892743"/>
                    <a:pt x="1837848" y="2897689"/>
                  </a:cubicBezTo>
                  <a:lnTo>
                    <a:pt x="1648344" y="2912099"/>
                  </a:lnTo>
                  <a:lnTo>
                    <a:pt x="1603940" y="2719705"/>
                  </a:lnTo>
                  <a:cubicBezTo>
                    <a:pt x="1345102" y="1713686"/>
                    <a:pt x="819678" y="814671"/>
                    <a:pt x="107458" y="102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ru-RU" sz="900">
                <a:solidFill>
                  <a:srgbClr val="FFFFFF"/>
                </a:solidFill>
                <a:latin typeface="Roboto"/>
              </a:endParaRPr>
            </a:p>
          </p:txBody>
        </p:sp>
      </p:grpSp>
      <p:grpSp>
        <p:nvGrpSpPr>
          <p:cNvPr id="122" name="Группа 53">
            <a:extLst>
              <a:ext uri="{FF2B5EF4-FFF2-40B4-BE49-F238E27FC236}">
                <a16:creationId xmlns:a16="http://schemas.microsoft.com/office/drawing/2014/main" id="{4C091BCD-EE4F-174E-8501-02EE8806E897}"/>
              </a:ext>
            </a:extLst>
          </p:cNvPr>
          <p:cNvGrpSpPr>
            <a:grpSpLocks noChangeAspect="1"/>
          </p:cNvGrpSpPr>
          <p:nvPr/>
        </p:nvGrpSpPr>
        <p:grpSpPr>
          <a:xfrm>
            <a:off x="4062874" y="1687897"/>
            <a:ext cx="2356121" cy="2356121"/>
            <a:chOff x="4416722" y="4770562"/>
            <a:chExt cx="4434178" cy="4434178"/>
          </a:xfrm>
        </p:grpSpPr>
        <p:grpSp>
          <p:nvGrpSpPr>
            <p:cNvPr id="123" name="Группа 55">
              <a:extLst>
                <a:ext uri="{FF2B5EF4-FFF2-40B4-BE49-F238E27FC236}">
                  <a16:creationId xmlns:a16="http://schemas.microsoft.com/office/drawing/2014/main" id="{71CAD2DC-99DB-374E-9CBB-78D8CAA952A5}"/>
                </a:ext>
              </a:extLst>
            </p:cNvPr>
            <p:cNvGrpSpPr/>
            <p:nvPr/>
          </p:nvGrpSpPr>
          <p:grpSpPr>
            <a:xfrm>
              <a:off x="4416722" y="4770562"/>
              <a:ext cx="4434178" cy="4434178"/>
              <a:chOff x="9012094" y="4541398"/>
              <a:chExt cx="9073008" cy="9073008"/>
            </a:xfrm>
          </p:grpSpPr>
          <p:sp>
            <p:nvSpPr>
              <p:cNvPr id="125" name="Овал 57">
                <a:extLst>
                  <a:ext uri="{FF2B5EF4-FFF2-40B4-BE49-F238E27FC236}">
                    <a16:creationId xmlns:a16="http://schemas.microsoft.com/office/drawing/2014/main" id="{1F702B10-977A-684C-8EB4-0F590CA27614}"/>
                  </a:ext>
                </a:extLst>
              </p:cNvPr>
              <p:cNvSpPr/>
              <p:nvPr/>
            </p:nvSpPr>
            <p:spPr>
              <a:xfrm>
                <a:off x="9012094" y="4541398"/>
                <a:ext cx="9073008" cy="9073008"/>
              </a:xfrm>
              <a:prstGeom prst="ellipse">
                <a:avLst/>
              </a:prstGeom>
              <a:solidFill>
                <a:srgbClr val="FFB7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 dirty="0">
                  <a:solidFill>
                    <a:srgbClr val="FFFFFF"/>
                  </a:solidFill>
                  <a:latin typeface="Roboto"/>
                </a:endParaRPr>
              </a:p>
            </p:txBody>
          </p:sp>
          <p:sp>
            <p:nvSpPr>
              <p:cNvPr id="126" name="Овал 58">
                <a:extLst>
                  <a:ext uri="{FF2B5EF4-FFF2-40B4-BE49-F238E27FC236}">
                    <a16:creationId xmlns:a16="http://schemas.microsoft.com/office/drawing/2014/main" id="{E3A31B31-6C03-5249-A5CC-6164D57327B7}"/>
                  </a:ext>
                </a:extLst>
              </p:cNvPr>
              <p:cNvSpPr/>
              <p:nvPr/>
            </p:nvSpPr>
            <p:spPr>
              <a:xfrm>
                <a:off x="9141678" y="4541398"/>
                <a:ext cx="8614679" cy="8614679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63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ru-RU" sz="900" dirty="0">
                  <a:solidFill>
                    <a:srgbClr val="FFFFFF"/>
                  </a:solidFill>
                  <a:latin typeface="Roboto"/>
                </a:endParaRPr>
              </a:p>
            </p:txBody>
          </p:sp>
        </p:grpSp>
        <p:sp>
          <p:nvSpPr>
            <p:cNvPr id="124" name="Полилиния 56">
              <a:extLst>
                <a:ext uri="{FF2B5EF4-FFF2-40B4-BE49-F238E27FC236}">
                  <a16:creationId xmlns:a16="http://schemas.microsoft.com/office/drawing/2014/main" id="{2397788B-7956-4043-B29A-9E99CEFB766C}"/>
                </a:ext>
              </a:extLst>
            </p:cNvPr>
            <p:cNvSpPr/>
            <p:nvPr/>
          </p:nvSpPr>
          <p:spPr>
            <a:xfrm>
              <a:off x="6937003" y="4914578"/>
              <a:ext cx="1514105" cy="1156016"/>
            </a:xfrm>
            <a:custGeom>
              <a:avLst/>
              <a:gdLst>
                <a:gd name="connsiteX0" fmla="*/ 0 w 9177188"/>
                <a:gd name="connsiteY0" fmla="*/ 9812892 h 10921772"/>
                <a:gd name="connsiteX1" fmla="*/ 256304 w 9177188"/>
                <a:gd name="connsiteY1" fmla="*/ 9845460 h 10921772"/>
                <a:gd name="connsiteX2" fmla="*/ 841615 w 9177188"/>
                <a:gd name="connsiteY2" fmla="*/ 9875016 h 10921772"/>
                <a:gd name="connsiteX3" fmla="*/ 1136204 w 9177188"/>
                <a:gd name="connsiteY3" fmla="*/ 9867567 h 10921772"/>
                <a:gd name="connsiteX4" fmla="*/ 1325711 w 9177188"/>
                <a:gd name="connsiteY4" fmla="*/ 9853157 h 10921772"/>
                <a:gd name="connsiteX5" fmla="*/ 1370115 w 9177188"/>
                <a:gd name="connsiteY5" fmla="*/ 10045552 h 10921772"/>
                <a:gd name="connsiteX6" fmla="*/ 1639759 w 9177188"/>
                <a:gd name="connsiteY6" fmla="*/ 10843163 h 10921772"/>
                <a:gd name="connsiteX7" fmla="*/ 1675297 w 9177188"/>
                <a:gd name="connsiteY7" fmla="*/ 10921772 h 10921772"/>
                <a:gd name="connsiteX8" fmla="*/ 1456094 w 9177188"/>
                <a:gd name="connsiteY8" fmla="*/ 10822673 h 10921772"/>
                <a:gd name="connsiteX9" fmla="*/ 139953 w 9177188"/>
                <a:gd name="connsiteY9" fmla="*/ 9945926 h 10921772"/>
                <a:gd name="connsiteX10" fmla="*/ 4782086 w 9177188"/>
                <a:gd name="connsiteY10" fmla="*/ 0 h 10921772"/>
                <a:gd name="connsiteX11" fmla="*/ 5178772 w 9177188"/>
                <a:gd name="connsiteY11" fmla="*/ 72751 h 10921772"/>
                <a:gd name="connsiteX12" fmla="*/ 9098084 w 9177188"/>
                <a:gd name="connsiteY12" fmla="*/ 3180682 h 10921772"/>
                <a:gd name="connsiteX13" fmla="*/ 9177188 w 9177188"/>
                <a:gd name="connsiteY13" fmla="*/ 3355652 h 10921772"/>
                <a:gd name="connsiteX14" fmla="*/ 9142812 w 9177188"/>
                <a:gd name="connsiteY14" fmla="*/ 3340111 h 10921772"/>
                <a:gd name="connsiteX15" fmla="*/ 6914524 w 9177188"/>
                <a:gd name="connsiteY15" fmla="*/ 2890240 h 10921772"/>
                <a:gd name="connsiteX16" fmla="*/ 6619934 w 9177188"/>
                <a:gd name="connsiteY16" fmla="*/ 2897689 h 10921772"/>
                <a:gd name="connsiteX17" fmla="*/ 6430430 w 9177188"/>
                <a:gd name="connsiteY17" fmla="*/ 2912099 h 10921772"/>
                <a:gd name="connsiteX18" fmla="*/ 6386026 w 9177188"/>
                <a:gd name="connsiteY18" fmla="*/ 2719705 h 10921772"/>
                <a:gd name="connsiteX19" fmla="*/ 4889544 w 9177188"/>
                <a:gd name="connsiteY19" fmla="*/ 102451 h 10921772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456094 w 9177188"/>
                <a:gd name="connsiteY7" fmla="*/ 10822673 h 10843163"/>
                <a:gd name="connsiteX8" fmla="*/ 139953 w 9177188"/>
                <a:gd name="connsiteY8" fmla="*/ 9945926 h 10843163"/>
                <a:gd name="connsiteX9" fmla="*/ 0 w 9177188"/>
                <a:gd name="connsiteY9" fmla="*/ 9812892 h 10843163"/>
                <a:gd name="connsiteX10" fmla="*/ 4782086 w 9177188"/>
                <a:gd name="connsiteY10" fmla="*/ 0 h 10843163"/>
                <a:gd name="connsiteX11" fmla="*/ 5178772 w 9177188"/>
                <a:gd name="connsiteY11" fmla="*/ 72751 h 10843163"/>
                <a:gd name="connsiteX12" fmla="*/ 9098084 w 9177188"/>
                <a:gd name="connsiteY12" fmla="*/ 3180682 h 10843163"/>
                <a:gd name="connsiteX13" fmla="*/ 9177188 w 9177188"/>
                <a:gd name="connsiteY13" fmla="*/ 3355652 h 10843163"/>
                <a:gd name="connsiteX14" fmla="*/ 9142812 w 9177188"/>
                <a:gd name="connsiteY14" fmla="*/ 3340111 h 10843163"/>
                <a:gd name="connsiteX15" fmla="*/ 6914524 w 9177188"/>
                <a:gd name="connsiteY15" fmla="*/ 2890240 h 10843163"/>
                <a:gd name="connsiteX16" fmla="*/ 6619934 w 9177188"/>
                <a:gd name="connsiteY16" fmla="*/ 2897689 h 10843163"/>
                <a:gd name="connsiteX17" fmla="*/ 6430430 w 9177188"/>
                <a:gd name="connsiteY17" fmla="*/ 2912099 h 10843163"/>
                <a:gd name="connsiteX18" fmla="*/ 6386026 w 9177188"/>
                <a:gd name="connsiteY18" fmla="*/ 2719705 h 10843163"/>
                <a:gd name="connsiteX19" fmla="*/ 4889544 w 9177188"/>
                <a:gd name="connsiteY19" fmla="*/ 102451 h 10843163"/>
                <a:gd name="connsiteX20" fmla="*/ 4782086 w 9177188"/>
                <a:gd name="connsiteY20" fmla="*/ 0 h 10843163"/>
                <a:gd name="connsiteX0" fmla="*/ 0 w 9177188"/>
                <a:gd name="connsiteY0" fmla="*/ 9812892 h 10843163"/>
                <a:gd name="connsiteX1" fmla="*/ 256304 w 9177188"/>
                <a:gd name="connsiteY1" fmla="*/ 9845460 h 10843163"/>
                <a:gd name="connsiteX2" fmla="*/ 841615 w 9177188"/>
                <a:gd name="connsiteY2" fmla="*/ 9875016 h 10843163"/>
                <a:gd name="connsiteX3" fmla="*/ 1136204 w 9177188"/>
                <a:gd name="connsiteY3" fmla="*/ 9867567 h 10843163"/>
                <a:gd name="connsiteX4" fmla="*/ 1325711 w 9177188"/>
                <a:gd name="connsiteY4" fmla="*/ 9853157 h 10843163"/>
                <a:gd name="connsiteX5" fmla="*/ 1370115 w 9177188"/>
                <a:gd name="connsiteY5" fmla="*/ 10045552 h 10843163"/>
                <a:gd name="connsiteX6" fmla="*/ 1639759 w 9177188"/>
                <a:gd name="connsiteY6" fmla="*/ 10843163 h 10843163"/>
                <a:gd name="connsiteX7" fmla="*/ 139953 w 9177188"/>
                <a:gd name="connsiteY7" fmla="*/ 9945926 h 10843163"/>
                <a:gd name="connsiteX8" fmla="*/ 0 w 9177188"/>
                <a:gd name="connsiteY8" fmla="*/ 9812892 h 10843163"/>
                <a:gd name="connsiteX9" fmla="*/ 4782086 w 9177188"/>
                <a:gd name="connsiteY9" fmla="*/ 0 h 10843163"/>
                <a:gd name="connsiteX10" fmla="*/ 5178772 w 9177188"/>
                <a:gd name="connsiteY10" fmla="*/ 72751 h 10843163"/>
                <a:gd name="connsiteX11" fmla="*/ 9098084 w 9177188"/>
                <a:gd name="connsiteY11" fmla="*/ 3180682 h 10843163"/>
                <a:gd name="connsiteX12" fmla="*/ 9177188 w 9177188"/>
                <a:gd name="connsiteY12" fmla="*/ 3355652 h 10843163"/>
                <a:gd name="connsiteX13" fmla="*/ 9142812 w 9177188"/>
                <a:gd name="connsiteY13" fmla="*/ 3340111 h 10843163"/>
                <a:gd name="connsiteX14" fmla="*/ 6914524 w 9177188"/>
                <a:gd name="connsiteY14" fmla="*/ 2890240 h 10843163"/>
                <a:gd name="connsiteX15" fmla="*/ 6619934 w 9177188"/>
                <a:gd name="connsiteY15" fmla="*/ 2897689 h 10843163"/>
                <a:gd name="connsiteX16" fmla="*/ 6430430 w 9177188"/>
                <a:gd name="connsiteY16" fmla="*/ 2912099 h 10843163"/>
                <a:gd name="connsiteX17" fmla="*/ 6386026 w 9177188"/>
                <a:gd name="connsiteY17" fmla="*/ 2719705 h 10843163"/>
                <a:gd name="connsiteX18" fmla="*/ 4889544 w 9177188"/>
                <a:gd name="connsiteY18" fmla="*/ 102451 h 10843163"/>
                <a:gd name="connsiteX19" fmla="*/ 4782086 w 9177188"/>
                <a:gd name="connsiteY19" fmla="*/ 0 h 10843163"/>
                <a:gd name="connsiteX0" fmla="*/ 0 w 9177188"/>
                <a:gd name="connsiteY0" fmla="*/ 9812892 h 10047590"/>
                <a:gd name="connsiteX1" fmla="*/ 256304 w 9177188"/>
                <a:gd name="connsiteY1" fmla="*/ 9845460 h 10047590"/>
                <a:gd name="connsiteX2" fmla="*/ 841615 w 9177188"/>
                <a:gd name="connsiteY2" fmla="*/ 9875016 h 10047590"/>
                <a:gd name="connsiteX3" fmla="*/ 1136204 w 9177188"/>
                <a:gd name="connsiteY3" fmla="*/ 9867567 h 10047590"/>
                <a:gd name="connsiteX4" fmla="*/ 1325711 w 9177188"/>
                <a:gd name="connsiteY4" fmla="*/ 9853157 h 10047590"/>
                <a:gd name="connsiteX5" fmla="*/ 1370115 w 9177188"/>
                <a:gd name="connsiteY5" fmla="*/ 10045552 h 10047590"/>
                <a:gd name="connsiteX6" fmla="*/ 139953 w 9177188"/>
                <a:gd name="connsiteY6" fmla="*/ 9945926 h 10047590"/>
                <a:gd name="connsiteX7" fmla="*/ 0 w 9177188"/>
                <a:gd name="connsiteY7" fmla="*/ 9812892 h 10047590"/>
                <a:gd name="connsiteX8" fmla="*/ 4782086 w 9177188"/>
                <a:gd name="connsiteY8" fmla="*/ 0 h 10047590"/>
                <a:gd name="connsiteX9" fmla="*/ 5178772 w 9177188"/>
                <a:gd name="connsiteY9" fmla="*/ 72751 h 10047590"/>
                <a:gd name="connsiteX10" fmla="*/ 9098084 w 9177188"/>
                <a:gd name="connsiteY10" fmla="*/ 3180682 h 10047590"/>
                <a:gd name="connsiteX11" fmla="*/ 9177188 w 9177188"/>
                <a:gd name="connsiteY11" fmla="*/ 3355652 h 10047590"/>
                <a:gd name="connsiteX12" fmla="*/ 9142812 w 9177188"/>
                <a:gd name="connsiteY12" fmla="*/ 3340111 h 10047590"/>
                <a:gd name="connsiteX13" fmla="*/ 6914524 w 9177188"/>
                <a:gd name="connsiteY13" fmla="*/ 2890240 h 10047590"/>
                <a:gd name="connsiteX14" fmla="*/ 6619934 w 9177188"/>
                <a:gd name="connsiteY14" fmla="*/ 2897689 h 10047590"/>
                <a:gd name="connsiteX15" fmla="*/ 6430430 w 9177188"/>
                <a:gd name="connsiteY15" fmla="*/ 2912099 h 10047590"/>
                <a:gd name="connsiteX16" fmla="*/ 6386026 w 9177188"/>
                <a:gd name="connsiteY16" fmla="*/ 2719705 h 10047590"/>
                <a:gd name="connsiteX17" fmla="*/ 4889544 w 9177188"/>
                <a:gd name="connsiteY17" fmla="*/ 102451 h 10047590"/>
                <a:gd name="connsiteX18" fmla="*/ 4782086 w 9177188"/>
                <a:gd name="connsiteY18" fmla="*/ 0 h 10047590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25711 w 9177188"/>
                <a:gd name="connsiteY4" fmla="*/ 9853157 h 9945926"/>
                <a:gd name="connsiteX5" fmla="*/ 139953 w 9177188"/>
                <a:gd name="connsiteY5" fmla="*/ 9945926 h 9945926"/>
                <a:gd name="connsiteX6" fmla="*/ 0 w 9177188"/>
                <a:gd name="connsiteY6" fmla="*/ 9812892 h 9945926"/>
                <a:gd name="connsiteX7" fmla="*/ 4782086 w 9177188"/>
                <a:gd name="connsiteY7" fmla="*/ 0 h 9945926"/>
                <a:gd name="connsiteX8" fmla="*/ 5178772 w 9177188"/>
                <a:gd name="connsiteY8" fmla="*/ 72751 h 9945926"/>
                <a:gd name="connsiteX9" fmla="*/ 9098084 w 9177188"/>
                <a:gd name="connsiteY9" fmla="*/ 3180682 h 9945926"/>
                <a:gd name="connsiteX10" fmla="*/ 9177188 w 9177188"/>
                <a:gd name="connsiteY10" fmla="*/ 3355652 h 9945926"/>
                <a:gd name="connsiteX11" fmla="*/ 9142812 w 9177188"/>
                <a:gd name="connsiteY11" fmla="*/ 3340111 h 9945926"/>
                <a:gd name="connsiteX12" fmla="*/ 6914524 w 9177188"/>
                <a:gd name="connsiteY12" fmla="*/ 2890240 h 9945926"/>
                <a:gd name="connsiteX13" fmla="*/ 6619934 w 9177188"/>
                <a:gd name="connsiteY13" fmla="*/ 2897689 h 9945926"/>
                <a:gd name="connsiteX14" fmla="*/ 6430430 w 9177188"/>
                <a:gd name="connsiteY14" fmla="*/ 2912099 h 9945926"/>
                <a:gd name="connsiteX15" fmla="*/ 6386026 w 9177188"/>
                <a:gd name="connsiteY15" fmla="*/ 2719705 h 9945926"/>
                <a:gd name="connsiteX16" fmla="*/ 4889544 w 9177188"/>
                <a:gd name="connsiteY16" fmla="*/ 102451 h 9945926"/>
                <a:gd name="connsiteX17" fmla="*/ 4782086 w 9177188"/>
                <a:gd name="connsiteY17" fmla="*/ 0 h 9945926"/>
                <a:gd name="connsiteX0" fmla="*/ 0 w 9177188"/>
                <a:gd name="connsiteY0" fmla="*/ 9812892 h 9945926"/>
                <a:gd name="connsiteX1" fmla="*/ 256304 w 9177188"/>
                <a:gd name="connsiteY1" fmla="*/ 9845460 h 9945926"/>
                <a:gd name="connsiteX2" fmla="*/ 841615 w 9177188"/>
                <a:gd name="connsiteY2" fmla="*/ 9875016 h 9945926"/>
                <a:gd name="connsiteX3" fmla="*/ 1136204 w 9177188"/>
                <a:gd name="connsiteY3" fmla="*/ 9867567 h 9945926"/>
                <a:gd name="connsiteX4" fmla="*/ 139953 w 9177188"/>
                <a:gd name="connsiteY4" fmla="*/ 9945926 h 9945926"/>
                <a:gd name="connsiteX5" fmla="*/ 0 w 9177188"/>
                <a:gd name="connsiteY5" fmla="*/ 9812892 h 9945926"/>
                <a:gd name="connsiteX6" fmla="*/ 4782086 w 9177188"/>
                <a:gd name="connsiteY6" fmla="*/ 0 h 9945926"/>
                <a:gd name="connsiteX7" fmla="*/ 5178772 w 9177188"/>
                <a:gd name="connsiteY7" fmla="*/ 72751 h 9945926"/>
                <a:gd name="connsiteX8" fmla="*/ 9098084 w 9177188"/>
                <a:gd name="connsiteY8" fmla="*/ 3180682 h 9945926"/>
                <a:gd name="connsiteX9" fmla="*/ 9177188 w 9177188"/>
                <a:gd name="connsiteY9" fmla="*/ 3355652 h 9945926"/>
                <a:gd name="connsiteX10" fmla="*/ 9142812 w 9177188"/>
                <a:gd name="connsiteY10" fmla="*/ 3340111 h 9945926"/>
                <a:gd name="connsiteX11" fmla="*/ 6914524 w 9177188"/>
                <a:gd name="connsiteY11" fmla="*/ 2890240 h 9945926"/>
                <a:gd name="connsiteX12" fmla="*/ 6619934 w 9177188"/>
                <a:gd name="connsiteY12" fmla="*/ 2897689 h 9945926"/>
                <a:gd name="connsiteX13" fmla="*/ 6430430 w 9177188"/>
                <a:gd name="connsiteY13" fmla="*/ 2912099 h 9945926"/>
                <a:gd name="connsiteX14" fmla="*/ 6386026 w 9177188"/>
                <a:gd name="connsiteY14" fmla="*/ 2719705 h 9945926"/>
                <a:gd name="connsiteX15" fmla="*/ 4889544 w 9177188"/>
                <a:gd name="connsiteY15" fmla="*/ 102451 h 9945926"/>
                <a:gd name="connsiteX16" fmla="*/ 4782086 w 9177188"/>
                <a:gd name="connsiteY16" fmla="*/ 0 h 9945926"/>
                <a:gd name="connsiteX0" fmla="*/ 0 w 9177188"/>
                <a:gd name="connsiteY0" fmla="*/ 9812892 h 9947044"/>
                <a:gd name="connsiteX1" fmla="*/ 256304 w 9177188"/>
                <a:gd name="connsiteY1" fmla="*/ 9845460 h 9947044"/>
                <a:gd name="connsiteX2" fmla="*/ 841615 w 9177188"/>
                <a:gd name="connsiteY2" fmla="*/ 9875016 h 9947044"/>
                <a:gd name="connsiteX3" fmla="*/ 139953 w 9177188"/>
                <a:gd name="connsiteY3" fmla="*/ 9945926 h 9947044"/>
                <a:gd name="connsiteX4" fmla="*/ 0 w 9177188"/>
                <a:gd name="connsiteY4" fmla="*/ 9812892 h 9947044"/>
                <a:gd name="connsiteX5" fmla="*/ 4782086 w 9177188"/>
                <a:gd name="connsiteY5" fmla="*/ 0 h 9947044"/>
                <a:gd name="connsiteX6" fmla="*/ 5178772 w 9177188"/>
                <a:gd name="connsiteY6" fmla="*/ 72751 h 9947044"/>
                <a:gd name="connsiteX7" fmla="*/ 9098084 w 9177188"/>
                <a:gd name="connsiteY7" fmla="*/ 3180682 h 9947044"/>
                <a:gd name="connsiteX8" fmla="*/ 9177188 w 9177188"/>
                <a:gd name="connsiteY8" fmla="*/ 3355652 h 9947044"/>
                <a:gd name="connsiteX9" fmla="*/ 9142812 w 9177188"/>
                <a:gd name="connsiteY9" fmla="*/ 3340111 h 9947044"/>
                <a:gd name="connsiteX10" fmla="*/ 6914524 w 9177188"/>
                <a:gd name="connsiteY10" fmla="*/ 2890240 h 9947044"/>
                <a:gd name="connsiteX11" fmla="*/ 6619934 w 9177188"/>
                <a:gd name="connsiteY11" fmla="*/ 2897689 h 9947044"/>
                <a:gd name="connsiteX12" fmla="*/ 6430430 w 9177188"/>
                <a:gd name="connsiteY12" fmla="*/ 2912099 h 9947044"/>
                <a:gd name="connsiteX13" fmla="*/ 6386026 w 9177188"/>
                <a:gd name="connsiteY13" fmla="*/ 2719705 h 9947044"/>
                <a:gd name="connsiteX14" fmla="*/ 4889544 w 9177188"/>
                <a:gd name="connsiteY14" fmla="*/ 102451 h 9947044"/>
                <a:gd name="connsiteX15" fmla="*/ 4782086 w 9177188"/>
                <a:gd name="connsiteY15" fmla="*/ 0 h 9947044"/>
                <a:gd name="connsiteX0" fmla="*/ 0 w 9177188"/>
                <a:gd name="connsiteY0" fmla="*/ 9812892 h 9946178"/>
                <a:gd name="connsiteX1" fmla="*/ 256304 w 9177188"/>
                <a:gd name="connsiteY1" fmla="*/ 9845460 h 9946178"/>
                <a:gd name="connsiteX2" fmla="*/ 139953 w 9177188"/>
                <a:gd name="connsiteY2" fmla="*/ 9945926 h 9946178"/>
                <a:gd name="connsiteX3" fmla="*/ 0 w 9177188"/>
                <a:gd name="connsiteY3" fmla="*/ 9812892 h 9946178"/>
                <a:gd name="connsiteX4" fmla="*/ 4782086 w 9177188"/>
                <a:gd name="connsiteY4" fmla="*/ 0 h 9946178"/>
                <a:gd name="connsiteX5" fmla="*/ 5178772 w 9177188"/>
                <a:gd name="connsiteY5" fmla="*/ 72751 h 9946178"/>
                <a:gd name="connsiteX6" fmla="*/ 9098084 w 9177188"/>
                <a:gd name="connsiteY6" fmla="*/ 3180682 h 9946178"/>
                <a:gd name="connsiteX7" fmla="*/ 9177188 w 9177188"/>
                <a:gd name="connsiteY7" fmla="*/ 3355652 h 9946178"/>
                <a:gd name="connsiteX8" fmla="*/ 9142812 w 9177188"/>
                <a:gd name="connsiteY8" fmla="*/ 3340111 h 9946178"/>
                <a:gd name="connsiteX9" fmla="*/ 6914524 w 9177188"/>
                <a:gd name="connsiteY9" fmla="*/ 2890240 h 9946178"/>
                <a:gd name="connsiteX10" fmla="*/ 6619934 w 9177188"/>
                <a:gd name="connsiteY10" fmla="*/ 2897689 h 9946178"/>
                <a:gd name="connsiteX11" fmla="*/ 6430430 w 9177188"/>
                <a:gd name="connsiteY11" fmla="*/ 2912099 h 9946178"/>
                <a:gd name="connsiteX12" fmla="*/ 6386026 w 9177188"/>
                <a:gd name="connsiteY12" fmla="*/ 2719705 h 9946178"/>
                <a:gd name="connsiteX13" fmla="*/ 4889544 w 9177188"/>
                <a:gd name="connsiteY13" fmla="*/ 102451 h 9946178"/>
                <a:gd name="connsiteX14" fmla="*/ 4782086 w 9177188"/>
                <a:gd name="connsiteY14" fmla="*/ 0 h 9946178"/>
                <a:gd name="connsiteX0" fmla="*/ 0 w 9177188"/>
                <a:gd name="connsiteY0" fmla="*/ 9812892 h 9845460"/>
                <a:gd name="connsiteX1" fmla="*/ 256304 w 9177188"/>
                <a:gd name="connsiteY1" fmla="*/ 9845460 h 9845460"/>
                <a:gd name="connsiteX2" fmla="*/ 0 w 9177188"/>
                <a:gd name="connsiteY2" fmla="*/ 9812892 h 9845460"/>
                <a:gd name="connsiteX3" fmla="*/ 4782086 w 9177188"/>
                <a:gd name="connsiteY3" fmla="*/ 0 h 9845460"/>
                <a:gd name="connsiteX4" fmla="*/ 5178772 w 9177188"/>
                <a:gd name="connsiteY4" fmla="*/ 72751 h 9845460"/>
                <a:gd name="connsiteX5" fmla="*/ 9098084 w 9177188"/>
                <a:gd name="connsiteY5" fmla="*/ 3180682 h 9845460"/>
                <a:gd name="connsiteX6" fmla="*/ 9177188 w 9177188"/>
                <a:gd name="connsiteY6" fmla="*/ 3355652 h 9845460"/>
                <a:gd name="connsiteX7" fmla="*/ 9142812 w 9177188"/>
                <a:gd name="connsiteY7" fmla="*/ 3340111 h 9845460"/>
                <a:gd name="connsiteX8" fmla="*/ 6914524 w 9177188"/>
                <a:gd name="connsiteY8" fmla="*/ 2890240 h 9845460"/>
                <a:gd name="connsiteX9" fmla="*/ 6619934 w 9177188"/>
                <a:gd name="connsiteY9" fmla="*/ 2897689 h 9845460"/>
                <a:gd name="connsiteX10" fmla="*/ 6430430 w 9177188"/>
                <a:gd name="connsiteY10" fmla="*/ 2912099 h 9845460"/>
                <a:gd name="connsiteX11" fmla="*/ 6386026 w 9177188"/>
                <a:gd name="connsiteY11" fmla="*/ 2719705 h 9845460"/>
                <a:gd name="connsiteX12" fmla="*/ 4889544 w 9177188"/>
                <a:gd name="connsiteY12" fmla="*/ 102451 h 9845460"/>
                <a:gd name="connsiteX13" fmla="*/ 4782086 w 9177188"/>
                <a:gd name="connsiteY13" fmla="*/ 0 h 9845460"/>
                <a:gd name="connsiteX0" fmla="*/ 0 w 4395102"/>
                <a:gd name="connsiteY0" fmla="*/ 0 h 3355652"/>
                <a:gd name="connsiteX1" fmla="*/ 396686 w 4395102"/>
                <a:gd name="connsiteY1" fmla="*/ 72751 h 3355652"/>
                <a:gd name="connsiteX2" fmla="*/ 4315998 w 4395102"/>
                <a:gd name="connsiteY2" fmla="*/ 3180682 h 3355652"/>
                <a:gd name="connsiteX3" fmla="*/ 4395102 w 4395102"/>
                <a:gd name="connsiteY3" fmla="*/ 3355652 h 3355652"/>
                <a:gd name="connsiteX4" fmla="*/ 4360726 w 4395102"/>
                <a:gd name="connsiteY4" fmla="*/ 3340111 h 3355652"/>
                <a:gd name="connsiteX5" fmla="*/ 2132438 w 4395102"/>
                <a:gd name="connsiteY5" fmla="*/ 2890240 h 3355652"/>
                <a:gd name="connsiteX6" fmla="*/ 1837848 w 4395102"/>
                <a:gd name="connsiteY6" fmla="*/ 2897689 h 3355652"/>
                <a:gd name="connsiteX7" fmla="*/ 1648344 w 4395102"/>
                <a:gd name="connsiteY7" fmla="*/ 2912099 h 3355652"/>
                <a:gd name="connsiteX8" fmla="*/ 1603940 w 4395102"/>
                <a:gd name="connsiteY8" fmla="*/ 2719705 h 3355652"/>
                <a:gd name="connsiteX9" fmla="*/ 107458 w 4395102"/>
                <a:gd name="connsiteY9" fmla="*/ 102451 h 3355652"/>
                <a:gd name="connsiteX10" fmla="*/ 0 w 4395102"/>
                <a:gd name="connsiteY10" fmla="*/ 0 h 335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5102" h="3355652">
                  <a:moveTo>
                    <a:pt x="0" y="0"/>
                  </a:moveTo>
                  <a:lnTo>
                    <a:pt x="396686" y="72751"/>
                  </a:lnTo>
                  <a:cubicBezTo>
                    <a:pt x="2127968" y="455339"/>
                    <a:pt x="3564816" y="1621726"/>
                    <a:pt x="4315998" y="3180682"/>
                  </a:cubicBezTo>
                  <a:lnTo>
                    <a:pt x="4395102" y="3355652"/>
                  </a:lnTo>
                  <a:lnTo>
                    <a:pt x="4360726" y="3340111"/>
                  </a:lnTo>
                  <a:cubicBezTo>
                    <a:pt x="3675838" y="3050428"/>
                    <a:pt x="2922846" y="2890240"/>
                    <a:pt x="2132438" y="2890240"/>
                  </a:cubicBezTo>
                  <a:cubicBezTo>
                    <a:pt x="2033638" y="2890240"/>
                    <a:pt x="1935420" y="2892743"/>
                    <a:pt x="1837848" y="2897689"/>
                  </a:cubicBezTo>
                  <a:lnTo>
                    <a:pt x="1648344" y="2912099"/>
                  </a:lnTo>
                  <a:lnTo>
                    <a:pt x="1603940" y="2719705"/>
                  </a:lnTo>
                  <a:cubicBezTo>
                    <a:pt x="1345102" y="1713686"/>
                    <a:pt x="819678" y="814671"/>
                    <a:pt x="107458" y="102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ru-RU" sz="900">
                <a:solidFill>
                  <a:srgbClr val="FFFFFF"/>
                </a:solidFill>
                <a:latin typeface="Roboto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CEA782-6233-8543-8FA9-3994BC25FE70}"/>
              </a:ext>
            </a:extLst>
          </p:cNvPr>
          <p:cNvSpPr txBox="1"/>
          <p:nvPr/>
        </p:nvSpPr>
        <p:spPr>
          <a:xfrm>
            <a:off x="4660491" y="2664840"/>
            <a:ext cx="109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Wh</a:t>
            </a:r>
            <a:r>
              <a:rPr lang="en-US" altLang="zh-TW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o</a:t>
            </a:r>
            <a:endParaRPr lang="en-US" sz="2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EDA3D2E-3A3A-F446-957F-FD1D530A297E}"/>
              </a:ext>
            </a:extLst>
          </p:cNvPr>
          <p:cNvSpPr txBox="1"/>
          <p:nvPr/>
        </p:nvSpPr>
        <p:spPr>
          <a:xfrm>
            <a:off x="6493099" y="2664657"/>
            <a:ext cx="109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Wh</a:t>
            </a:r>
            <a:r>
              <a:rPr lang="en-US" altLang="zh-TW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y</a:t>
            </a:r>
            <a:endParaRPr lang="en-US" sz="2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6B303C8-C476-F040-90A4-1A6B8296F22C}"/>
              </a:ext>
            </a:extLst>
          </p:cNvPr>
          <p:cNvSpPr txBox="1"/>
          <p:nvPr/>
        </p:nvSpPr>
        <p:spPr>
          <a:xfrm>
            <a:off x="4654939" y="4624853"/>
            <a:ext cx="109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Wh</a:t>
            </a:r>
            <a:r>
              <a:rPr lang="en-US" altLang="zh-TW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at</a:t>
            </a:r>
            <a:endParaRPr lang="en-US" sz="2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D322989-C96F-094B-AB74-5D36E39F0C71}"/>
              </a:ext>
            </a:extLst>
          </p:cNvPr>
          <p:cNvSpPr txBox="1"/>
          <p:nvPr/>
        </p:nvSpPr>
        <p:spPr>
          <a:xfrm>
            <a:off x="6517877" y="4631652"/>
            <a:ext cx="109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How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ABAF61-437F-7147-BC75-005212F9FDA5}"/>
              </a:ext>
            </a:extLst>
          </p:cNvPr>
          <p:cNvSpPr txBox="1"/>
          <p:nvPr/>
        </p:nvSpPr>
        <p:spPr>
          <a:xfrm>
            <a:off x="1206271" y="2602381"/>
            <a:ext cx="2260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TW" sz="2800" b="1" dirty="0">
                <a:solidFill>
                  <a:srgbClr val="E88604"/>
                </a:solidFill>
                <a:latin typeface="Century Gothic" panose="020B0502020202020204" pitchFamily="34" charset="0"/>
              </a:rPr>
              <a:t>ASTURIAS</a:t>
            </a:r>
            <a:endParaRPr lang="en-US" sz="2800" b="1" dirty="0">
              <a:solidFill>
                <a:srgbClr val="E88604"/>
              </a:solidFill>
              <a:latin typeface="Century Gothic" panose="020B0502020202020204" pitchFamily="34" charset="0"/>
            </a:endParaRPr>
          </a:p>
          <a:p>
            <a:pPr defTabSz="1219170"/>
            <a:endParaRPr lang="en-US" sz="1200" b="1" dirty="0">
              <a:solidFill>
                <a:srgbClr val="D6CEB5"/>
              </a:solidFill>
              <a:latin typeface="Century Gothic" panose="020B0502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58675A9-956D-9D42-BB4B-D651AD6874A7}"/>
              </a:ext>
            </a:extLst>
          </p:cNvPr>
          <p:cNvSpPr txBox="1"/>
          <p:nvPr/>
        </p:nvSpPr>
        <p:spPr>
          <a:xfrm>
            <a:off x="9244940" y="2595094"/>
            <a:ext cx="2273865" cy="82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TW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Reason</a:t>
            </a:r>
            <a:r>
              <a:rPr lang="zh-TW" altLang="en-US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For</a:t>
            </a:r>
            <a:r>
              <a:rPr lang="zh-TW" altLang="en-US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Targeting</a:t>
            </a:r>
            <a:r>
              <a:rPr lang="zh-TW" altLang="en-US" sz="1400" b="1" dirty="0">
                <a:solidFill>
                  <a:srgbClr val="AC680E"/>
                </a:solidFill>
                <a:latin typeface="Century Gothic" panose="020B0502020202020204" pitchFamily="34" charset="0"/>
              </a:rPr>
              <a:t> </a:t>
            </a:r>
            <a:endParaRPr lang="en-US" sz="1400" b="1" dirty="0">
              <a:solidFill>
                <a:srgbClr val="AC680E"/>
              </a:solidFill>
              <a:latin typeface="Century Gothic" panose="020B0502020202020204" pitchFamily="34" charset="0"/>
            </a:endParaRPr>
          </a:p>
          <a:p>
            <a:pPr defTabSz="1219170"/>
            <a:endParaRPr lang="en-US" sz="1200" b="1" dirty="0">
              <a:solidFill>
                <a:srgbClr val="ACD0C0"/>
              </a:solidFill>
              <a:latin typeface="Century Gothic" panose="020B0502020202020204" pitchFamily="34" charset="0"/>
            </a:endParaRP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Similar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region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to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Cataluña</a:t>
            </a: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Losing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the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market</a:t>
            </a:r>
            <a:r>
              <a:rPr lang="zh-TW" alt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share</a:t>
            </a:r>
            <a:endParaRPr lang="en-US" sz="1067" dirty="0">
              <a:solidFill>
                <a:srgbClr val="262626"/>
              </a:solidFill>
              <a:latin typeface="Century Gothic" panose="020B0502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F544414-58C2-2F4A-9982-6E3B1F233B0B}"/>
              </a:ext>
            </a:extLst>
          </p:cNvPr>
          <p:cNvSpPr txBox="1"/>
          <p:nvPr/>
        </p:nvSpPr>
        <p:spPr>
          <a:xfrm>
            <a:off x="1226530" y="4517410"/>
            <a:ext cx="2352343" cy="1867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altLang="zh-TW" b="1" dirty="0">
                <a:solidFill>
                  <a:srgbClr val="949494"/>
                </a:solidFill>
                <a:latin typeface="Century Gothic" panose="020B0502020202020204" pitchFamily="34" charset="0"/>
              </a:rPr>
              <a:t>Branding</a:t>
            </a:r>
            <a:r>
              <a:rPr lang="zh-TW" altLang="en-US" b="1" dirty="0">
                <a:solidFill>
                  <a:srgbClr val="949494"/>
                </a:solidFill>
                <a:latin typeface="Century Gothic" panose="020B0502020202020204" pitchFamily="34" charset="0"/>
              </a:rPr>
              <a:t> </a:t>
            </a:r>
            <a:endParaRPr lang="en-US" b="1" dirty="0">
              <a:solidFill>
                <a:srgbClr val="949494"/>
              </a:solidFill>
              <a:latin typeface="Century Gothic" panose="020B0502020202020204" pitchFamily="34" charset="0"/>
            </a:endParaRPr>
          </a:p>
          <a:p>
            <a:pPr defTabSz="1219170"/>
            <a:endParaRPr lang="en-US" sz="1200" b="1" dirty="0">
              <a:solidFill>
                <a:srgbClr val="949494"/>
              </a:solidFill>
              <a:latin typeface="Century Gothic" panose="020B0502020202020204" pitchFamily="34" charset="0"/>
            </a:endParaRP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Value prop and key message for customers</a:t>
            </a: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 Value prop and key message for channels</a:t>
            </a: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Value prop and key message for other audiences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1067" dirty="0">
              <a:solidFill>
                <a:srgbClr val="262626"/>
              </a:solidFill>
              <a:latin typeface="Century Gothic" panose="020B0502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7A49E10-4180-F346-A599-78C20D520373}"/>
              </a:ext>
            </a:extLst>
          </p:cNvPr>
          <p:cNvSpPr txBox="1"/>
          <p:nvPr/>
        </p:nvSpPr>
        <p:spPr>
          <a:xfrm>
            <a:off x="9305784" y="4517410"/>
            <a:ext cx="2213021" cy="1446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200" b="1" dirty="0">
                <a:solidFill>
                  <a:srgbClr val="B6AF9D"/>
                </a:solidFill>
                <a:latin typeface="Century Gothic" panose="020B0502020202020204" pitchFamily="34" charset="0"/>
              </a:rPr>
              <a:t>How should it be done</a:t>
            </a:r>
          </a:p>
          <a:p>
            <a:pPr defTabSz="1219170"/>
            <a:endParaRPr lang="en-US" sz="1200" b="1" dirty="0">
              <a:solidFill>
                <a:srgbClr val="B6AF9D"/>
              </a:solidFill>
              <a:latin typeface="Century Gothic" panose="020B0502020202020204" pitchFamily="34" charset="0"/>
            </a:endParaRP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Tools for customers</a:t>
            </a: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Tools for internal audiences</a:t>
            </a:r>
          </a:p>
          <a:p>
            <a:pPr marL="280409" indent="-280409" defTabSz="1219170">
              <a:buFont typeface="Arial" panose="020B0604020202020204" pitchFamily="34" charset="0"/>
              <a:buChar char="•"/>
            </a:pPr>
            <a:r>
              <a:rPr lang="en-US" sz="1067" dirty="0">
                <a:solidFill>
                  <a:srgbClr val="262626"/>
                </a:solidFill>
                <a:latin typeface="Century Gothic" panose="020B0502020202020204" pitchFamily="34" charset="0"/>
              </a:rPr>
              <a:t>External activities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1067" dirty="0">
              <a:solidFill>
                <a:srgbClr val="262626"/>
              </a:solidFill>
              <a:latin typeface="Century Gothic" panose="020B05020202020202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1067" dirty="0">
              <a:solidFill>
                <a:srgbClr val="26262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2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14 0.14198 L -1.11111E-6 -4.93827E-6 " pathEditMode="relative" rAng="0" ptsTypes="AA">
                                      <p:cBhvr>
                                        <p:cTn id="22" dur="3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7" y="-70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18 0.13796 L 0.00017 -0.00093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79 -0.13889 L 1.47451E-17 -1.85185E-6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71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48 -0.13981 L 0.00017 0.0034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2" grpId="0"/>
      <p:bldP spid="143" grpId="0"/>
      <p:bldP spid="1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6">
            <a:extLst>
              <a:ext uri="{FF2B5EF4-FFF2-40B4-BE49-F238E27FC236}">
                <a16:creationId xmlns:a16="http://schemas.microsoft.com/office/drawing/2014/main" id="{A0C18D94-6A99-1347-9159-3A655A610D31}"/>
              </a:ext>
            </a:extLst>
          </p:cNvPr>
          <p:cNvSpPr/>
          <p:nvPr/>
        </p:nvSpPr>
        <p:spPr>
          <a:xfrm flipH="1">
            <a:off x="1588" y="1585384"/>
            <a:ext cx="12188825" cy="4229101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23" name="Rechteck 37">
            <a:extLst>
              <a:ext uri="{FF2B5EF4-FFF2-40B4-BE49-F238E27FC236}">
                <a16:creationId xmlns:a16="http://schemas.microsoft.com/office/drawing/2014/main" id="{49983F2B-AB48-F74B-AE79-7D5131A71E45}"/>
              </a:ext>
            </a:extLst>
          </p:cNvPr>
          <p:cNvSpPr/>
          <p:nvPr/>
        </p:nvSpPr>
        <p:spPr>
          <a:xfrm flipH="1">
            <a:off x="960894" y="1357614"/>
            <a:ext cx="10228882" cy="491241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E4BBB-C339-40A7-93ED-03E89F3E9C92}"/>
              </a:ext>
            </a:extLst>
          </p:cNvPr>
          <p:cNvSpPr/>
          <p:nvPr/>
        </p:nvSpPr>
        <p:spPr>
          <a:xfrm>
            <a:off x="1703762" y="3704096"/>
            <a:ext cx="8757587" cy="256592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1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5" name="Picture 14" descr="A sign above a store&#10;&#10;Description automatically generated">
            <a:extLst>
              <a:ext uri="{FF2B5EF4-FFF2-40B4-BE49-F238E27FC236}">
                <a16:creationId xmlns:a16="http://schemas.microsoft.com/office/drawing/2014/main" id="{8851E3E0-378D-F44D-9206-57A844C7E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54" t="35306" r="5929" b="22003"/>
          <a:stretch/>
        </p:blipFill>
        <p:spPr>
          <a:xfrm>
            <a:off x="1655188" y="1629000"/>
            <a:ext cx="2736000" cy="1800000"/>
          </a:xfrm>
          <a:prstGeom prst="rect">
            <a:avLst/>
          </a:prstGeom>
        </p:spPr>
      </p:pic>
      <p:pic>
        <p:nvPicPr>
          <p:cNvPr id="17" name="Picture 16" descr="A picture containing indoor, rain, nature, dirty&#10;&#10;Description automatically generated">
            <a:extLst>
              <a:ext uri="{FF2B5EF4-FFF2-40B4-BE49-F238E27FC236}">
                <a16:creationId xmlns:a16="http://schemas.microsoft.com/office/drawing/2014/main" id="{40340451-CBA1-EB47-AAA3-5004CC2E6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855" y="1605155"/>
            <a:ext cx="2736000" cy="1823845"/>
          </a:xfrm>
          <a:prstGeom prst="rect">
            <a:avLst/>
          </a:prstGeom>
        </p:spPr>
      </p:pic>
      <p:pic>
        <p:nvPicPr>
          <p:cNvPr id="21" name="Picture 20" descr="A glass of beer on a table&#10;&#10;Description automatically generated">
            <a:extLst>
              <a:ext uri="{FF2B5EF4-FFF2-40B4-BE49-F238E27FC236}">
                <a16:creationId xmlns:a16="http://schemas.microsoft.com/office/drawing/2014/main" id="{233C7745-C92E-A64B-A4F5-7AE5C4051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522" y="1605000"/>
            <a:ext cx="2736000" cy="1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0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15E9FC-3F35-1F42-9475-A35ED83B14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think-cell Slide" r:id="rId59" imgW="7772400" imgH="10058400" progId="TCLayout.ActiveDocument.1">
                  <p:embed/>
                </p:oleObj>
              </mc:Choice>
              <mc:Fallback>
                <p:oleObj name="think-cell Slide" r:id="rId59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615E9FC-3F35-1F42-9475-A35ED83B14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CE68BF-5609-594A-96D8-4EB47A9FE8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5D86D8-BB8F-4A48-A826-A11F306D173E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11136313" y="3309938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B859B9-9F2B-1F4F-B86C-032D5D3305BD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8547100" y="207010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0C8895-AFBB-0B4F-8F97-AF62FF0B3BF1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0274300" y="2459038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A79EA7-5F2E-A949-A4B3-61A8D11A78ED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5095875" y="257810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9C3FC4-8C1A-1F4B-A3FE-9B052A63A60E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3370263" y="2544763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0F8EA1-34EA-AC4D-BAB3-FFD806E646BE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2506663" y="2389188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9371BA-D8C1-624C-AE4D-96CCAD9A3E3E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1643063" y="4505325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061C53-6B17-C04E-8CFC-69D2E6985231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5959475" y="237807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C49432-215A-C04C-96BC-37FFF80ED102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781050" y="374332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C78B69D-E897-EC4B-B5DF-ECB0A1739FA8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9410700" y="247967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AFF4DD-D561-304D-AFA2-8CDB1D017C89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6821488" y="1914525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27B63-D5BC-B242-A9E8-79CB03643C6E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4232275" y="246380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7288D1-C8E9-2F43-8EAF-4952A5FFB493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7685088" y="2143125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6" name="Chart 155">
            <a:extLst>
              <a:ext uri="{FF2B5EF4-FFF2-40B4-BE49-F238E27FC236}">
                <a16:creationId xmlns:a16="http://schemas.microsoft.com/office/drawing/2014/main" id="{D298BD79-68F6-1042-9BCE-7CE8208A2B7C}"/>
              </a:ext>
            </a:extLst>
          </p:cNvPr>
          <p:cNvGraphicFramePr/>
          <p:nvPr>
            <p:custDataLst>
              <p:tags r:id="rId17"/>
            </p:custDataLst>
          </p:nvPr>
        </p:nvGraphicFramePr>
        <p:xfrm>
          <a:off x="26988" y="1831975"/>
          <a:ext cx="12247562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1"/>
          </a:graphicData>
        </a:graphic>
      </p:graphicFrame>
      <p:sp useBgFill="1">
        <p:nvSpPr>
          <p:cNvPr id="10" name="Freeform 9">
            <a:extLst>
              <a:ext uri="{FF2B5EF4-FFF2-40B4-BE49-F238E27FC236}">
                <a16:creationId xmlns:a16="http://schemas.microsoft.com/office/drawing/2014/main" id="{E27F4D4B-6009-DD48-82AD-AB36609C20AE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246063" y="4530725"/>
            <a:ext cx="588963" cy="215901"/>
          </a:xfrm>
          <a:custGeom>
            <a:avLst/>
            <a:gdLst/>
            <a:ahLst/>
            <a:cxnLst/>
            <a:rect l="0" t="0" r="0" b="0"/>
            <a:pathLst>
              <a:path w="588963" h="215901">
                <a:moveTo>
                  <a:pt x="0" y="158750"/>
                </a:moveTo>
                <a:lnTo>
                  <a:pt x="588962" y="0"/>
                </a:lnTo>
                <a:lnTo>
                  <a:pt x="588962" y="57150"/>
                </a:lnTo>
                <a:lnTo>
                  <a:pt x="0" y="2159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 12">
            <a:extLst>
              <a:ext uri="{FF2B5EF4-FFF2-40B4-BE49-F238E27FC236}">
                <a16:creationId xmlns:a16="http://schemas.microsoft.com/office/drawing/2014/main" id="{4A9BF564-3D1E-EF4B-AA02-BEED3CEE815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1464925" y="4530725"/>
            <a:ext cx="588964" cy="215901"/>
          </a:xfrm>
          <a:custGeom>
            <a:avLst/>
            <a:gdLst/>
            <a:ahLst/>
            <a:cxnLst/>
            <a:rect l="0" t="0" r="0" b="0"/>
            <a:pathLst>
              <a:path w="588964" h="215901">
                <a:moveTo>
                  <a:pt x="0" y="158750"/>
                </a:moveTo>
                <a:lnTo>
                  <a:pt x="588963" y="0"/>
                </a:lnTo>
                <a:lnTo>
                  <a:pt x="588963" y="57150"/>
                </a:lnTo>
                <a:lnTo>
                  <a:pt x="0" y="2159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6FF4A5B-58D8-844A-8369-E12071F7C2A5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246063" y="4530725"/>
            <a:ext cx="588963" cy="158751"/>
          </a:xfrm>
          <a:custGeom>
            <a:avLst/>
            <a:gdLst/>
            <a:ahLst/>
            <a:cxnLst/>
            <a:rect l="0" t="0" r="0" b="0"/>
            <a:pathLst>
              <a:path w="588963" h="158751">
                <a:moveTo>
                  <a:pt x="0" y="158750"/>
                </a:moveTo>
                <a:lnTo>
                  <a:pt x="5889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DF9B3D2-D4CE-B64D-9A32-1BD92344DB64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1464925" y="4587875"/>
            <a:ext cx="588964" cy="158751"/>
          </a:xfrm>
          <a:custGeom>
            <a:avLst/>
            <a:gdLst/>
            <a:ahLst/>
            <a:cxnLst/>
            <a:rect l="0" t="0" r="0" b="0"/>
            <a:pathLst>
              <a:path w="588964" h="158751">
                <a:moveTo>
                  <a:pt x="0" y="158750"/>
                </a:moveTo>
                <a:lnTo>
                  <a:pt x="588963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C9138A3-0315-084A-990A-2AD348061168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246063" y="4587875"/>
            <a:ext cx="588963" cy="158751"/>
          </a:xfrm>
          <a:custGeom>
            <a:avLst/>
            <a:gdLst/>
            <a:ahLst/>
            <a:cxnLst/>
            <a:rect l="0" t="0" r="0" b="0"/>
            <a:pathLst>
              <a:path w="588963" h="158751">
                <a:moveTo>
                  <a:pt x="0" y="158750"/>
                </a:moveTo>
                <a:lnTo>
                  <a:pt x="5889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456A236-C492-8B45-AD40-9471C99D7FAC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1464925" y="4530725"/>
            <a:ext cx="588964" cy="158751"/>
          </a:xfrm>
          <a:custGeom>
            <a:avLst/>
            <a:gdLst/>
            <a:ahLst/>
            <a:cxnLst/>
            <a:rect l="0" t="0" r="0" b="0"/>
            <a:pathLst>
              <a:path w="588964" h="158751">
                <a:moveTo>
                  <a:pt x="0" y="158750"/>
                </a:moveTo>
                <a:lnTo>
                  <a:pt x="588963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B60D80C2-1777-D44C-8486-3C45579F6FF7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11758613" y="1838325"/>
            <a:ext cx="0" cy="12160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F90B660-87B7-1D47-8E96-80B6D05CD96A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539750" y="1838325"/>
            <a:ext cx="112188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FCFEB295-CC0A-0047-A670-AE19564031D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 flipV="1">
            <a:off x="539750" y="1838325"/>
            <a:ext cx="0" cy="16494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FD44F-0FDF-AB45-9248-2476960782A4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 flipV="1">
            <a:off x="4854575" y="2520950"/>
            <a:ext cx="0" cy="825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555E55-B04E-5D4C-B134-F1CC040B1DCD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0033000" y="2433638"/>
            <a:ext cx="0" cy="349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86F05-16D5-9046-9382-1749B30251B8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128963" y="2468563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9BA7448C-CEC8-4E40-AABB-6852DC48C7D1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gray">
          <a:xfrm>
            <a:off x="1103313" y="4029075"/>
            <a:ext cx="601663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160C280-BFBD-41D4-BB88-67276DE2447A}" type="datetime'''''''''''''''-5''''''''''5''''.1''''2''''''''''''''''''8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-55.128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CAAD2A3D-9D48-F74F-8689-0734AAA8C5F0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gray">
          <a:xfrm>
            <a:off x="39688" y="3525838"/>
            <a:ext cx="1000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E7C8B57-0C14-432A-9436-1847BBB55DF8}" type="datetime'''''''''''''''''''''11''''70''''7''''''''''9''''81,29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11707981,29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FCE730B6-5C37-7E44-AABD-C59ABB19924E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gray">
          <a:xfrm>
            <a:off x="3763963" y="2408238"/>
            <a:ext cx="457200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BDABCB-FABC-48F6-A78B-9F69988DCA98}" type="datetime'''''5''''''.''''''''''''''''''''''''''''8''''''''86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5.886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711371C7-7653-DF4E-8254-C1571E0F06CD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gray">
          <a:xfrm>
            <a:off x="4598989" y="2603500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26E68F0-ED5D-43F6-ACC9-774251432728}" type="datetime'''''''''''''''-''''''''8''''''''''''''''''.''2''''''''4''8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-8.248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31B0570-CE31-3441-BD60-7E06BD4A39CE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gray">
          <a:xfrm>
            <a:off x="5445125" y="2382838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5D2F2AD-9413-4F1F-869A-C6B1B48D645F}" type="datetime'''1''''''4''''''''''''''''''.''3''''90''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14.390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6" name="Text Placeholder 2">
            <a:extLst>
              <a:ext uri="{FF2B5EF4-FFF2-40B4-BE49-F238E27FC236}">
                <a16:creationId xmlns:a16="http://schemas.microsoft.com/office/drawing/2014/main" id="{9F8FDD11-2C30-4E4F-A77B-DB446D49392B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4486275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7DD4CF8-23D8-42EA-B60E-067728E04DF6}" type="datetime'''''''''7''''''5''''''''''''''0''''M''L'' ''B''''1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3646265E-6F0F-144F-9A51-0F69BE9BD01F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7143750" y="1933575"/>
            <a:ext cx="601663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867CC7F-6982-4A88-BAB6-7974DE0AACCF}" type="datetime'''''''''-1''''''''6.''4''''''''''''''''8''''''''7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-16.487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5561B13C-A630-9F47-8FE6-E85AAD823755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8078788" y="2011363"/>
            <a:ext cx="457200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AFBBF2-960D-4CD1-96F2-51A3E94F3DE8}" type="datetime'''''''''''5''''''''.''''''2''''''5''''0''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5.250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0" name="Text Placeholder 2">
            <a:extLst>
              <a:ext uri="{FF2B5EF4-FFF2-40B4-BE49-F238E27FC236}">
                <a16:creationId xmlns:a16="http://schemas.microsoft.com/office/drawing/2014/main" id="{B05B4091-0BE8-6E42-86F6-7C988B7B4BDF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7924800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E405D9B-BCEC-4E2E-B7BC-F198D933B620}" type="datetime'''''25''''0''''''''''''''''ML'' ''''''''O''B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3" name="Text Placeholder 2">
            <a:extLst>
              <a:ext uri="{FF2B5EF4-FFF2-40B4-BE49-F238E27FC236}">
                <a16:creationId xmlns:a16="http://schemas.microsoft.com/office/drawing/2014/main" id="{56EF24CB-E444-C247-BB44-1EB14B8FC174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10469563" y="4830763"/>
            <a:ext cx="855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DE56FAA-AF2D-40D7-8DCE-40FCA3D64863}" type="datetime'''1''''''''0''''''''0''0M''''''''L ''''O''''''B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B2096CBC-62C9-7945-8BD2-7AD80DA3E39A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8869363" y="2179638"/>
            <a:ext cx="601663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712C3FF-84F7-49A5-9334-6EF1DD72F759}" type="datetime'''''-29''''''.''''''6''''''''''1''7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-29.617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9" name="Text Placeholder 2">
            <a:extLst>
              <a:ext uri="{FF2B5EF4-FFF2-40B4-BE49-F238E27FC236}">
                <a16:creationId xmlns:a16="http://schemas.microsoft.com/office/drawing/2014/main" id="{BAE72CCC-9F80-8444-9AB2-040DEC0D3631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7029450" y="4830763"/>
            <a:ext cx="8286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408F031-5B3E-4B0D-8A92-3D9422254661}" type="datetime'1''0''''''''''''''''''''''0''''''''''''''''''''0ML'' B2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8" name="Text Placeholder 2">
            <a:extLst>
              <a:ext uri="{FF2B5EF4-FFF2-40B4-BE49-F238E27FC236}">
                <a16:creationId xmlns:a16="http://schemas.microsoft.com/office/drawing/2014/main" id="{01E57E43-C9C8-8242-A46C-B2F251B825A2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auto">
          <a:xfrm>
            <a:off x="6213475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452BF6F-D5B2-4733-92C6-0D79DE50AD19}" type="datetime'3''''''''''''''3''0''M''''''''''L'' ''''''''B''''''''2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7" name="Text Placeholder 2">
            <a:extLst>
              <a:ext uri="{FF2B5EF4-FFF2-40B4-BE49-F238E27FC236}">
                <a16:creationId xmlns:a16="http://schemas.microsoft.com/office/drawing/2014/main" id="{AE6AC403-4A2E-3249-ABC7-BE7CCE05C3F0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auto">
          <a:xfrm>
            <a:off x="5349875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CF91299-B158-4F9B-9492-635D949164C0}" type="datetime'25''''''''''''0''M''''''L'''' ''''B''''''''''2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A5C7B3A1-127A-BB46-860B-918017BFBD11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9804399" y="2241550"/>
            <a:ext cx="4572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30C3E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FC66D42-2FE4-4E02-9739-9B1C749B0ED6}" type="datetime'''''''''1''''''''.''''4''''''''''''''''''4''''''7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1.447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2" name="Text Placeholder 2">
            <a:extLst>
              <a:ext uri="{FF2B5EF4-FFF2-40B4-BE49-F238E27FC236}">
                <a16:creationId xmlns:a16="http://schemas.microsoft.com/office/drawing/2014/main" id="{A4D3D39F-7500-364A-9FA5-60971F2E7F08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9650413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5114F6F-6E27-410F-BE14-417854B423D4}" type="datetime'''''''''5''''''''''0''''0''''''''M''''L'' ''''O''''''B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215D79F4-524D-614D-9D8F-5F14B0931262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gray">
          <a:xfrm>
            <a:off x="6308725" y="2051050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E152F50-ED7E-441D-970E-BCE89D8FC338}" type="datetime'''''''''''''3''''3''''.''''''5''''''''5''''''''''''''''''0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33.550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5" name="Text Placeholder 2">
            <a:extLst>
              <a:ext uri="{FF2B5EF4-FFF2-40B4-BE49-F238E27FC236}">
                <a16:creationId xmlns:a16="http://schemas.microsoft.com/office/drawing/2014/main" id="{39D22131-4BA5-284B-A62C-8799FB69CAB8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auto">
          <a:xfrm>
            <a:off x="3624263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B1D095B-4D29-4121-A421-A51057D58887}" type="datetime'''''''''''6''''''6''''''0''''M''''''L ''''''''B1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50469782-A77E-774E-A349-D6BE42E3168D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gray">
          <a:xfrm>
            <a:off x="1946276" y="3351213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A81A5A5-7670-4B47-B4AC-41FCED6F3F81}" type="datetime'1''''''''52''''''''.9''''''''''5''''''''''''''''''''''''2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152.952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4" name="Text Placeholder 2">
            <a:extLst>
              <a:ext uri="{FF2B5EF4-FFF2-40B4-BE49-F238E27FC236}">
                <a16:creationId xmlns:a16="http://schemas.microsoft.com/office/drawing/2014/main" id="{09C49A99-3A33-9847-8340-DC953286FC47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auto">
          <a:xfrm>
            <a:off x="2760663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1BAA3DF-033D-461D-9B60-D279841FB8E3}" type="datetime'''5''''''0''''''''''''0''''M''L ''''''''''B''''''1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EB5D0F26-5563-D846-8E3D-766F4891834C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gray">
          <a:xfrm>
            <a:off x="2828925" y="2570163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BCA8504-7AAE-401A-A4AA-DEA94289980D}" type="datetime'''''''''''-1''1.''''''2''''''4''''''''''''''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-11.241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71" name="Text Placeholder 2">
            <a:extLst>
              <a:ext uri="{FF2B5EF4-FFF2-40B4-BE49-F238E27FC236}">
                <a16:creationId xmlns:a16="http://schemas.microsoft.com/office/drawing/2014/main" id="{B9021B8C-C4F3-E648-B636-B840190CBB53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auto">
          <a:xfrm>
            <a:off x="8786813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B8EA784-DDC5-4873-9CDA-DF8B59863D20}" type="datetime'''''''''3''''''''''''''''''''3''''''''''''''0''''ML O''''B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20" name="Text Placeholder 2">
            <a:extLst>
              <a:ext uri="{FF2B5EF4-FFF2-40B4-BE49-F238E27FC236}">
                <a16:creationId xmlns:a16="http://schemas.microsoft.com/office/drawing/2014/main" id="{65E32999-0D47-D640-9477-894BFED1C1D9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auto">
          <a:xfrm>
            <a:off x="352425" y="48307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E49428D-2C7F-486A-B4C6-0427BC6BC73B}" type="datetime'''''''''''''''''''''''''''''''''20''''''''''''''1''''''''7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3708EE74-CC79-A64C-AD75-8F906A8252BD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gray">
          <a:xfrm>
            <a:off x="11258550" y="3092450"/>
            <a:ext cx="1000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7DE9CFB-B272-4F45-AAA9-C4C6BC5DE73D}" type="datetime'''''''''''1173''9''''''2''''''''''''''''3''7'''',''49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11739237,49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3" name="Text Placeholder 2">
            <a:extLst>
              <a:ext uri="{FF2B5EF4-FFF2-40B4-BE49-F238E27FC236}">
                <a16:creationId xmlns:a16="http://schemas.microsoft.com/office/drawing/2014/main" id="{6D9B5FB0-8784-5D4D-AC00-5BD2C55F3A89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1897063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8A84CAC-F97C-46B9-957E-4323D06ED527}" type="datetime'3''''''''30''''''''''''''''''''''''''''''ML ''B''''1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05D06A35-D3B7-6E47-A3A1-8D84F73B67AA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gray">
          <a:xfrm>
            <a:off x="10596564" y="2789238"/>
            <a:ext cx="601663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8A7571E-9B0E-4E2B-A6E2-A2E1115B8840}" type="datetime'''''''''''-''''''''61''.''''''4''9''''''8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-61.498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62" name="Text Placeholder 2">
            <a:extLst>
              <a:ext uri="{FF2B5EF4-FFF2-40B4-BE49-F238E27FC236}">
                <a16:creationId xmlns:a16="http://schemas.microsoft.com/office/drawing/2014/main" id="{A33469C1-013F-2842-B4F4-F8805BA35D4B}"/>
              </a:ext>
            </a:extLst>
          </p:cNvPr>
          <p:cNvSpPr txBox="1">
            <a:spLocks/>
          </p:cNvSpPr>
          <p:nvPr>
            <p:custDataLst>
              <p:tags r:id="rId56"/>
            </p:custDataLst>
          </p:nvPr>
        </p:nvSpPr>
        <p:spPr bwMode="auto">
          <a:xfrm>
            <a:off x="1035050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8FFD99F-17AE-4DE9-941C-E8C0A84D8185}" type="datetime'2''''''''''50M''L'''''''''' ''''''''''B''''''''''''''''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78" name="Text Placeholder 2">
            <a:extLst>
              <a:ext uri="{FF2B5EF4-FFF2-40B4-BE49-F238E27FC236}">
                <a16:creationId xmlns:a16="http://schemas.microsoft.com/office/drawing/2014/main" id="{961F74D5-E187-AC43-995B-EA75B2D4649A}"/>
              </a:ext>
            </a:extLst>
          </p:cNvPr>
          <p:cNvSpPr txBox="1">
            <a:spLocks/>
          </p:cNvSpPr>
          <p:nvPr>
            <p:custDataLst>
              <p:tags r:id="rId57"/>
            </p:custDataLst>
          </p:nvPr>
        </p:nvSpPr>
        <p:spPr bwMode="auto">
          <a:xfrm>
            <a:off x="5992813" y="1701800"/>
            <a:ext cx="312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3C78BF0-AD98-437E-8D7B-E843D01F0541}" type="datetime'''''''''''''0''''%''''''''''''''''''''''''''''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443" name="TextBox 1442">
            <a:extLst>
              <a:ext uri="{FF2B5EF4-FFF2-40B4-BE49-F238E27FC236}">
                <a16:creationId xmlns:a16="http://schemas.microsoft.com/office/drawing/2014/main" id="{25A7E296-E19A-4E4D-A4D4-D2C4D24BA17D}"/>
              </a:ext>
            </a:extLst>
          </p:cNvPr>
          <p:cNvSpPr txBox="1"/>
          <p:nvPr/>
        </p:nvSpPr>
        <p:spPr>
          <a:xfrm>
            <a:off x="352425" y="463826"/>
            <a:ext cx="31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Brand – Volume 2017</a:t>
            </a:r>
          </a:p>
        </p:txBody>
      </p:sp>
    </p:spTree>
    <p:extLst>
      <p:ext uri="{BB962C8B-B14F-4D97-AF65-F5344CB8AC3E}">
        <p14:creationId xmlns:p14="http://schemas.microsoft.com/office/powerpoint/2010/main" val="233577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615E9FC-3F35-1F42-9475-A35ED83B14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think-cell Slide" r:id="rId64" imgW="7772400" imgH="10058400" progId="TCLayout.ActiveDocument.1">
                  <p:embed/>
                </p:oleObj>
              </mc:Choice>
              <mc:Fallback>
                <p:oleObj name="think-cell Slide" r:id="rId6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615E9FC-3F35-1F42-9475-A35ED83B14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CE68BF-5609-594A-96D8-4EB47A9FE8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8CE3F5-C68E-B946-B098-3D0BC73251C0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781050" y="450532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FA8F-53EF-6E41-9758-F66D1DD884F9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4232275" y="263207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DF8CF6-EBC9-FF41-AFFE-B2388B144CEE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6821488" y="2576513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F72EF1E-ACCD-EA46-A7A2-24D9EE241EA8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2506663" y="2586038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17635B-9A78-8A4E-BF8B-703F6D452C62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1643063" y="4084638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AC12EAE-0897-AE47-929A-985F2D2D403D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9410700" y="1914525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305674-D3AA-3F4D-881E-4C002E80986C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11136313" y="1943100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8F8FBA-3FF5-E54F-895D-6C6EAB33CFFA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274300" y="191770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2EA615-D4F4-B541-A5D8-DB3C0031FE6F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8547100" y="225425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4A8D27-58CC-1D4F-86FF-23F5576EA4A8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7685088" y="2495550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CC7DBA-21A0-1B43-BEB9-54B2F477DA02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5959475" y="2622550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B9156-A523-B44F-A4B8-FF041541E26D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5095875" y="2646363"/>
            <a:ext cx="382588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BB615D-7694-FE45-A940-37ECEEFB4854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3370263" y="2589213"/>
            <a:ext cx="382587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98C5288-92A6-D549-93CC-2FD635AE67F6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9793288" y="1914525"/>
            <a:ext cx="481012" cy="3175"/>
          </a:xfrm>
          <a:prstGeom prst="rect">
            <a:avLst/>
          </a:prstGeom>
          <a:solidFill>
            <a:srgbClr val="C30C3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8B0751-1538-DA4B-B822-7A4EA9824EAD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2889250" y="2586038"/>
            <a:ext cx="481013" cy="3175"/>
          </a:xfrm>
          <a:prstGeom prst="rect">
            <a:avLst/>
          </a:prstGeom>
          <a:solidFill>
            <a:srgbClr val="C30C3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7" name="Chart 126">
            <a:extLst>
              <a:ext uri="{FF2B5EF4-FFF2-40B4-BE49-F238E27FC236}">
                <a16:creationId xmlns:a16="http://schemas.microsoft.com/office/drawing/2014/main" id="{461E7C69-F07D-5240-85F9-804106C68075}"/>
              </a:ext>
            </a:extLst>
          </p:cNvPr>
          <p:cNvGraphicFramePr/>
          <p:nvPr>
            <p:custDataLst>
              <p:tags r:id="rId19"/>
            </p:custDataLst>
          </p:nvPr>
        </p:nvGraphicFramePr>
        <p:xfrm>
          <a:off x="26988" y="1658938"/>
          <a:ext cx="12247562" cy="319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6"/>
          </a:graphicData>
        </a:graphic>
      </p:graphicFrame>
      <p:sp useBgFill="1">
        <p:nvSpPr>
          <p:cNvPr id="53" name="Freeform 52">
            <a:extLst>
              <a:ext uri="{FF2B5EF4-FFF2-40B4-BE49-F238E27FC236}">
                <a16:creationId xmlns:a16="http://schemas.microsoft.com/office/drawing/2014/main" id="{A9D6E078-761B-5A4E-ABEE-66DBC0432C86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1464925" y="4530725"/>
            <a:ext cx="588964" cy="215901"/>
          </a:xfrm>
          <a:custGeom>
            <a:avLst/>
            <a:gdLst/>
            <a:ahLst/>
            <a:cxnLst/>
            <a:rect l="0" t="0" r="0" b="0"/>
            <a:pathLst>
              <a:path w="588964" h="215901">
                <a:moveTo>
                  <a:pt x="0" y="158750"/>
                </a:moveTo>
                <a:lnTo>
                  <a:pt x="588963" y="0"/>
                </a:lnTo>
                <a:lnTo>
                  <a:pt x="588963" y="57150"/>
                </a:lnTo>
                <a:lnTo>
                  <a:pt x="0" y="2159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 16">
            <a:extLst>
              <a:ext uri="{FF2B5EF4-FFF2-40B4-BE49-F238E27FC236}">
                <a16:creationId xmlns:a16="http://schemas.microsoft.com/office/drawing/2014/main" id="{AC45AB3E-F572-6544-AD2C-3C1E4408C604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246063" y="4530725"/>
            <a:ext cx="588963" cy="215901"/>
          </a:xfrm>
          <a:custGeom>
            <a:avLst/>
            <a:gdLst/>
            <a:ahLst/>
            <a:cxnLst/>
            <a:rect l="0" t="0" r="0" b="0"/>
            <a:pathLst>
              <a:path w="588963" h="215901">
                <a:moveTo>
                  <a:pt x="0" y="158750"/>
                </a:moveTo>
                <a:lnTo>
                  <a:pt x="588962" y="0"/>
                </a:lnTo>
                <a:lnTo>
                  <a:pt x="588962" y="57150"/>
                </a:lnTo>
                <a:lnTo>
                  <a:pt x="0" y="21590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797BA9C-59E1-8548-B512-BD7E5494F13A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1464925" y="4530725"/>
            <a:ext cx="588964" cy="158751"/>
          </a:xfrm>
          <a:custGeom>
            <a:avLst/>
            <a:gdLst/>
            <a:ahLst/>
            <a:cxnLst/>
            <a:rect l="0" t="0" r="0" b="0"/>
            <a:pathLst>
              <a:path w="588964" h="158751">
                <a:moveTo>
                  <a:pt x="0" y="158750"/>
                </a:moveTo>
                <a:lnTo>
                  <a:pt x="588963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B4510D1-E174-6640-83DC-2B4DFE39B6EF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1464925" y="4587875"/>
            <a:ext cx="588964" cy="158751"/>
          </a:xfrm>
          <a:custGeom>
            <a:avLst/>
            <a:gdLst/>
            <a:ahLst/>
            <a:cxnLst/>
            <a:rect l="0" t="0" r="0" b="0"/>
            <a:pathLst>
              <a:path w="588964" h="158751">
                <a:moveTo>
                  <a:pt x="0" y="158750"/>
                </a:moveTo>
                <a:lnTo>
                  <a:pt x="588963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2B381A3-D7B8-3F46-BEEE-18DB7321BD9C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246063" y="4587875"/>
            <a:ext cx="588963" cy="158751"/>
          </a:xfrm>
          <a:custGeom>
            <a:avLst/>
            <a:gdLst/>
            <a:ahLst/>
            <a:cxnLst/>
            <a:rect l="0" t="0" r="0" b="0"/>
            <a:pathLst>
              <a:path w="588963" h="158751">
                <a:moveTo>
                  <a:pt x="0" y="158750"/>
                </a:moveTo>
                <a:lnTo>
                  <a:pt x="5889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2BE5148-B250-3B4A-BF6A-172F9CB92950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246063" y="4530725"/>
            <a:ext cx="588963" cy="158751"/>
          </a:xfrm>
          <a:custGeom>
            <a:avLst/>
            <a:gdLst/>
            <a:ahLst/>
            <a:cxnLst/>
            <a:rect l="0" t="0" r="0" b="0"/>
            <a:pathLst>
              <a:path w="588963" h="158751">
                <a:moveTo>
                  <a:pt x="0" y="158750"/>
                </a:moveTo>
                <a:lnTo>
                  <a:pt x="58896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FCFEB295-CC0A-0047-A670-AE19564031D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 flipV="1">
            <a:off x="539750" y="1535113"/>
            <a:ext cx="0" cy="27146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0F90B660-87B7-1D47-8E96-80B6D05CD96A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539750" y="1535113"/>
            <a:ext cx="112188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B60D80C2-1777-D44C-8486-3C45579F6FF7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1758613" y="1535113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F2CC86-71FC-3949-AC10-996E841CC2E4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3128963" y="2587625"/>
            <a:ext cx="0" cy="269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987E38-5E77-AF4D-90EC-F4313D100FD2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>
            <a:off x="5718175" y="2597150"/>
            <a:ext cx="0" cy="365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AAB605-4D31-6445-A2C0-A2A44F100152}"/>
              </a:ext>
            </a:extLst>
          </p:cNvPr>
          <p:cNvCxnSpPr>
            <a:cxnSpLocks/>
          </p:cNvCxnSpPr>
          <p:nvPr>
            <p:custDataLst>
              <p:tags r:id="rId31"/>
            </p:custDataLst>
          </p:nvPr>
        </p:nvCxnSpPr>
        <p:spPr bwMode="auto">
          <a:xfrm>
            <a:off x="7443788" y="2470150"/>
            <a:ext cx="0" cy="650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21DFBF-0DAD-E04F-8E3F-A8C0660A6153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>
            <a:off x="6581775" y="2551114"/>
            <a:ext cx="0" cy="476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18184F-7CEB-654D-A01E-0C13561BDCFD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4854575" y="2640013"/>
            <a:ext cx="0" cy="317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987935-3EB4-2E49-85CE-75C0A0723D14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 flipV="1">
            <a:off x="10033000" y="1916113"/>
            <a:ext cx="0" cy="269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0E8079-4691-664C-81BE-F6EAB3E21B2E}"/>
              </a:ext>
            </a:extLst>
          </p:cNvPr>
          <p:cNvCxnSpPr/>
          <p:nvPr>
            <p:custDataLst>
              <p:tags r:id="rId35"/>
            </p:custDataLst>
          </p:nvPr>
        </p:nvCxnSpPr>
        <p:spPr bwMode="auto">
          <a:xfrm flipV="1">
            <a:off x="10896600" y="1930400"/>
            <a:ext cx="0" cy="381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A9C64E0-2018-A24B-8149-E731E80B630D}"/>
              </a:ext>
            </a:extLst>
          </p:cNvPr>
          <p:cNvCxnSpPr/>
          <p:nvPr>
            <p:custDataLst>
              <p:tags r:id="rId36"/>
            </p:custDataLst>
          </p:nvPr>
        </p:nvCxnSpPr>
        <p:spPr bwMode="auto">
          <a:xfrm>
            <a:off x="8307388" y="2228850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839C57-6B2F-D048-B5B8-A37E170E6184}"/>
              </a:ext>
            </a:extLst>
          </p:cNvPr>
          <p:cNvCxnSpPr>
            <a:cxnSpLocks/>
          </p:cNvCxnSpPr>
          <p:nvPr>
            <p:custDataLst>
              <p:tags r:id="rId37"/>
            </p:custDataLst>
          </p:nvPr>
        </p:nvCxnSpPr>
        <p:spPr bwMode="auto">
          <a:xfrm flipV="1">
            <a:off x="3992563" y="2611438"/>
            <a:ext cx="0" cy="460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22810B7-3BBB-4F4E-B86B-5BFC8A8EE2C6}"/>
              </a:ext>
            </a:extLst>
          </p:cNvPr>
          <p:cNvCxnSpPr/>
          <p:nvPr>
            <p:custDataLst>
              <p:tags r:id="rId38"/>
            </p:custDataLst>
          </p:nvPr>
        </p:nvCxnSpPr>
        <p:spPr bwMode="auto">
          <a:xfrm>
            <a:off x="9169400" y="1889125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ACEAE6D-979B-344B-A0D3-E0CC9FFF0ACB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2760662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9895CB4-10A3-4376-8A78-44FE2F489202}" type="datetime'''''''5''''''''''''''''''''0''''0''''''ML'''''' B''''1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06723487-EDD0-9C47-9AB2-8B413DB1B1B1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3692525" y="2657475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AB4E502-397F-4398-B862-963BC198F71A}" type="datetime'''''''-2''''''''''''''0''''''''''''''''''''.5''''''8''6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-20.586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EA76028A-8F5B-8F4D-B8D7-BCC40589AFF7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gray">
          <a:xfrm>
            <a:off x="2873376" y="261461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D9A9931-91ED-4EDA-89C3-2CE8EF1DB95A}" type="datetime'''''''''-''''''''1''''.6''''1''9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-1.619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F29F9F38-E1CD-5F41-8F46-C5BE2559B01F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10596564" y="1968500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30C3E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12132F4-47FB-4FB0-8816-F6D0DB769D76}" type="datetime'''''''''''''-1''''''2''''''''''.''7''''''''''65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-12.765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9FE8B81-C0CA-D84A-80A9-AE3C109EBAA3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auto">
          <a:xfrm>
            <a:off x="3624262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280249C-3EFE-42DB-8393-608704DF2E25}" type="datetime'''''''''''6''''''6''''''0''ML'''''''''''''''''' ''B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EE38E712-C5AB-D54A-8083-7B0623FCC60D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1946276" y="3240088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DBA5634-CD1F-46D6-8C03-829B270D0853}" type="datetime'''7''''''''''27.''''''''''''''''''44''''''''5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727.445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8DC5A5C3-FF33-424F-AC2F-BC87CE8542D6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gray">
          <a:xfrm>
            <a:off x="9777413" y="1943100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C80D78A-3954-4B71-BB4B-3001D3771463}" type="datetime'-''''''''''1''''''.''''''''''''4''''''0''''0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-1.400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9773FE6A-193E-C043-9ACD-21AC3924347A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auto">
          <a:xfrm>
            <a:off x="6213474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22B6F8D-9E76-40FD-9D1A-61BA06EF860C}" type="datetime'''''''''''''33''''''''''0M''''''L'''' ''''''B''''''2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31D6D31-34BE-5747-B59F-FD58728E19FA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auto">
          <a:xfrm>
            <a:off x="7924800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BFB7CFE-9D34-47DF-8DE7-D04AE50C0151}" type="datetime'''''''''''''''''''2''''50''''M''''''L O''''''''''''''''''B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D618D00-763F-6542-AE84-BD5C79375196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auto">
          <a:xfrm>
            <a:off x="10469563" y="4830763"/>
            <a:ext cx="855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A0FF793-6147-4D79-A803-97F991295BE4}" type="datetime'''''''''''''''''''''''''100''0ML'' ''''O''B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87628E2-DF1F-F94B-B5DB-89BCAD6FCBBD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auto">
          <a:xfrm>
            <a:off x="8786813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BB8E6B3-5050-4242-97C6-6FCF5EF18DC0}" type="datetime'''''''''3''''''''3''0''''''''''''''''M''L'''''''' OB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114EA825-D5E7-4B47-9F4C-C8FF3FEE3FCA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auto">
          <a:xfrm>
            <a:off x="11571288" y="48307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AED3344-A14B-406D-B698-014D153BBF48}" type="datetime'''2''''''''''0''''''''''''''''19''''''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E0FD4BE-44C6-7441-98E6-5F44FEC803B9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auto">
          <a:xfrm>
            <a:off x="1035049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58A26D3-CA94-4FF4-B11D-368A507CEC16}" type="datetime'''''2''''''5''''''0M''''''L'''''''''''''''' ''''''B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CBD7B8D-93BD-B848-A708-8973AC2907B0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auto">
          <a:xfrm>
            <a:off x="5349874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2BAF6F5-7431-4ED5-A45A-057084124D0C}" type="datetime'25''''''''''0''M''L ''''''''''''B''''2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173144-4C87-0744-8BE7-2853EBC28BDF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auto">
          <a:xfrm>
            <a:off x="4486274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09E0B3B-8689-4CB0-B35D-41B3CCFC38F9}" type="datetime'''''''''7''''''''''5''''0''''M''L'''''' B''''''1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7E8E100-71F0-0049-BA4A-6F2165212A55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7029450" y="4830763"/>
            <a:ext cx="8286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785B080-8898-4F68-868E-75E0E6F9ABAB}" type="datetime'''''1''''00''''0''''''''''''''''''M''''''L'''''''' ''''B2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 B2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35BA25B-407F-B044-A451-ABD1020A1448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auto">
          <a:xfrm>
            <a:off x="1897062" y="4830763"/>
            <a:ext cx="7381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865B4C4-518B-4693-B887-E80F7E985F32}" type="datetime'''''''''''''''''''''''''''3''3''''0''''ML'' ''''B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 B1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AAA1299-38D6-F44A-B645-D15D1E0D653C}"/>
              </a:ext>
            </a:extLst>
          </p:cNvPr>
          <p:cNvSpPr txBox="1">
            <a:spLocks/>
          </p:cNvSpPr>
          <p:nvPr>
            <p:custDataLst>
              <p:tags r:id="rId56"/>
            </p:custDataLst>
          </p:nvPr>
        </p:nvSpPr>
        <p:spPr bwMode="gray">
          <a:xfrm>
            <a:off x="1084263" y="4198938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3CB7606-E702-441C-B6A1-94091E01C9BD}" type="datetime'''''''2''''0''''4''''.5''3''''''''''''''''''''''''4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204.534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BFCBBB2-F98B-7242-9DCE-D21EBB678ECF}"/>
              </a:ext>
            </a:extLst>
          </p:cNvPr>
          <p:cNvSpPr txBox="1">
            <a:spLocks/>
          </p:cNvSpPr>
          <p:nvPr>
            <p:custDataLst>
              <p:tags r:id="rId57"/>
            </p:custDataLst>
          </p:nvPr>
        </p:nvSpPr>
        <p:spPr bwMode="auto">
          <a:xfrm>
            <a:off x="9650413" y="4830763"/>
            <a:ext cx="765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0F951DB-83AF-43B1-B604-0F17E9C8412C}" type="datetime'''5''''''''''0''''''''''''''''''0ML'' ''''''''''''O''''B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 OB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2DDA02-7B9F-A144-886D-C553BBABF805}"/>
              </a:ext>
            </a:extLst>
          </p:cNvPr>
          <p:cNvSpPr txBox="1">
            <a:spLocks/>
          </p:cNvSpPr>
          <p:nvPr>
            <p:custDataLst>
              <p:tags r:id="rId58"/>
            </p:custDataLst>
          </p:nvPr>
        </p:nvSpPr>
        <p:spPr bwMode="auto">
          <a:xfrm>
            <a:off x="352425" y="48307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9BB9E8E-F723-44B7-99EE-35AC8BA63FA9}" type="datetime'''''2''''0''''''''1''''''''''''''''''''''''''''''''''8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80450F0A-F468-1040-8FA1-6828BA55B074}"/>
              </a:ext>
            </a:extLst>
          </p:cNvPr>
          <p:cNvSpPr txBox="1">
            <a:spLocks/>
          </p:cNvSpPr>
          <p:nvPr>
            <p:custDataLst>
              <p:tags r:id="rId59"/>
            </p:custDataLst>
          </p:nvPr>
        </p:nvSpPr>
        <p:spPr bwMode="gray">
          <a:xfrm>
            <a:off x="107950" y="4287838"/>
            <a:ext cx="8636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2274BF5-2F18-464A-8C0A-1516EF02D9E8}" type="datetime'''''''1''''''''1''''.''7''''3''9''.''''2''3''''7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11.739.237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3708EE74-CC79-A64C-AD75-8F906A8252BD}"/>
              </a:ext>
            </a:extLst>
          </p:cNvPr>
          <p:cNvSpPr txBox="1">
            <a:spLocks/>
          </p:cNvSpPr>
          <p:nvPr>
            <p:custDataLst>
              <p:tags r:id="rId60"/>
            </p:custDataLst>
          </p:nvPr>
        </p:nvSpPr>
        <p:spPr bwMode="gray">
          <a:xfrm>
            <a:off x="11371263" y="1725613"/>
            <a:ext cx="7747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BAD260E-EEAF-44EF-85DB-1BC677CB153A}" type="datetime'''''''1''''''''''2''''''9''''8341''''''3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12983413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43FF79C2-58C7-A84D-874F-8CD59BE31413}"/>
              </a:ext>
            </a:extLst>
          </p:cNvPr>
          <p:cNvSpPr txBox="1">
            <a:spLocks/>
          </p:cNvSpPr>
          <p:nvPr>
            <p:custDataLst>
              <p:tags r:id="rId61"/>
            </p:custDataLst>
          </p:nvPr>
        </p:nvSpPr>
        <p:spPr bwMode="gray">
          <a:xfrm>
            <a:off x="4598989" y="26717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DFA56D2-3ACB-4EDA-A244-80BB644DC870}" type="datetime'''''-''6''''''''''.''''8''''''''''8''''''''4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-6.884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78" name="Text Placeholder 2">
            <a:extLst>
              <a:ext uri="{FF2B5EF4-FFF2-40B4-BE49-F238E27FC236}">
                <a16:creationId xmlns:a16="http://schemas.microsoft.com/office/drawing/2014/main" id="{961F74D5-E187-AC43-995B-EA75B2D4649A}"/>
              </a:ext>
            </a:extLst>
          </p:cNvPr>
          <p:cNvSpPr txBox="1">
            <a:spLocks/>
          </p:cNvSpPr>
          <p:nvPr>
            <p:custDataLst>
              <p:tags r:id="rId62"/>
            </p:custDataLst>
          </p:nvPr>
        </p:nvSpPr>
        <p:spPr bwMode="auto">
          <a:xfrm>
            <a:off x="5865813" y="1398588"/>
            <a:ext cx="566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D65045-3B23-44A6-B422-76DE6A91BAD9}" type="datetime'''''''+''''''''''''''''''''''''1''''''''''''''1''%''''''''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+11%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7A7BFA4-5422-1F48-9389-ED0B9C9E1B10}"/>
              </a:ext>
            </a:extLst>
          </p:cNvPr>
          <p:cNvSpPr txBox="1"/>
          <p:nvPr/>
        </p:nvSpPr>
        <p:spPr>
          <a:xfrm>
            <a:off x="352425" y="463826"/>
            <a:ext cx="31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Brand – Volume 2018</a:t>
            </a:r>
          </a:p>
        </p:txBody>
      </p:sp>
    </p:spTree>
    <p:extLst>
      <p:ext uri="{BB962C8B-B14F-4D97-AF65-F5344CB8AC3E}">
        <p14:creationId xmlns:p14="http://schemas.microsoft.com/office/powerpoint/2010/main" val="311653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A27ABEA-2EE6-C341-8A27-CB9179238C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think-cell Slide" r:id="rId41" imgW="7772400" imgH="10058400" progId="TCLayout.ActiveDocument.1">
                  <p:embed/>
                </p:oleObj>
              </mc:Choice>
              <mc:Fallback>
                <p:oleObj name="think-cell Slide" r:id="rId41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A27ABEA-2EE6-C341-8A27-CB9179238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83F43CC5-62AB-F343-8005-E24DB7C5DDD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98686E-2E9F-9246-8BA9-985B4751AEBA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8478838" y="237966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E48953-E185-9144-AD4B-D6598EDA9B4A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6461125" y="25939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4E63A1-C554-DD41-9EBC-E1CB5EAEFF0A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2425700" y="26003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7A544B5-C489-824B-B635-B97E9E4E288B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5453063" y="25939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1786FF-64DA-6240-9FD4-96D1798C1FFB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7470775" y="239553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1BBF74-1C57-CD48-BBE0-8773AA56B485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4443413" y="25749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AC74537-EDFE-2F47-A085-968529B8B68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488488" y="23209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B1CB3D-B8A7-E74F-B20C-9018062D36C2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3435350" y="258286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01719-CB50-A941-A178-3054FEC2EC92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3883025" y="2574925"/>
            <a:ext cx="560388" cy="7938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1AF121CD-1C03-C04C-A309-5807413DA79D}"/>
              </a:ext>
            </a:extLst>
          </p:cNvPr>
          <p:cNvGraphicFramePr/>
          <p:nvPr>
            <p:custDataLst>
              <p:tags r:id="rId13"/>
            </p:custDataLst>
          </p:nvPr>
        </p:nvGraphicFramePr>
        <p:xfrm>
          <a:off x="1558925" y="2065338"/>
          <a:ext cx="9244013" cy="3195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8D44E6CD-BDD6-4D42-A9DC-2DA91B800455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 flipV="1">
            <a:off x="2144713" y="2597150"/>
            <a:ext cx="0" cy="635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EF524AA2-4DDC-5F4E-B12B-C6BB1976138A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6142038" y="1563688"/>
            <a:ext cx="0" cy="7747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Connector 672">
            <a:extLst>
              <a:ext uri="{FF2B5EF4-FFF2-40B4-BE49-F238E27FC236}">
                <a16:creationId xmlns:a16="http://schemas.microsoft.com/office/drawing/2014/main" id="{01E641E7-65AD-1C49-A5E0-9084948AC9F7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2144713" y="1563688"/>
            <a:ext cx="81089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Connector 673">
            <a:extLst>
              <a:ext uri="{FF2B5EF4-FFF2-40B4-BE49-F238E27FC236}">
                <a16:creationId xmlns:a16="http://schemas.microsoft.com/office/drawing/2014/main" id="{4824395D-FD9B-6944-A42D-369F95331B4C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>
            <a:off x="10253663" y="1563688"/>
            <a:ext cx="0" cy="5016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Connector 666">
            <a:extLst>
              <a:ext uri="{FF2B5EF4-FFF2-40B4-BE49-F238E27FC236}">
                <a16:creationId xmlns:a16="http://schemas.microsoft.com/office/drawing/2014/main" id="{58768ECD-CBAB-764C-BEB3-3CBDAF85D67A}"/>
              </a:ext>
            </a:extLst>
          </p:cNvPr>
          <p:cNvCxnSpPr>
            <a:cxnSpLocks/>
          </p:cNvCxnSpPr>
          <p:nvPr>
            <p:custDataLst>
              <p:tags r:id="rId18"/>
            </p:custDataLst>
          </p:nvPr>
        </p:nvCxnSpPr>
        <p:spPr bwMode="auto">
          <a:xfrm flipV="1">
            <a:off x="2144713" y="1563688"/>
            <a:ext cx="0" cy="7810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1022B384-3A21-4B4F-BFAC-913E475A1186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 flipV="1">
            <a:off x="6218238" y="1912938"/>
            <a:ext cx="0" cy="4254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E6731551-EFEF-0348-A496-A3B43056486C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6218238" y="1912938"/>
            <a:ext cx="39592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76E00589-3D6B-D84D-AFD0-F729087620D1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10177463" y="1912938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AA6D78AC-535E-A14D-B2FF-401BF95236A8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 bwMode="auto">
          <a:xfrm>
            <a:off x="8197850" y="2354263"/>
            <a:ext cx="0" cy="3333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F900CA-D232-D246-88E8-FC579FF4AC86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9207500" y="2295525"/>
            <a:ext cx="0" cy="539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26A712B4-0C86-7249-B5A9-FF3C1EFBB431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7866063" y="5237163"/>
            <a:ext cx="663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D7B935C-43DA-4C2F-BE11-D117B5EC00C5}" type="datetime'M''AN'''''''' ''''1 ''-'''' B''''''R''''''''''A''ND'''' ''2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C0105FC-7453-5044-8393-1E010D091DED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gray">
          <a:xfrm>
            <a:off x="4899025" y="2489200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F4AB9C6-F8ED-4E34-8A73-4928BEB8BD6B}" type="datetime'''''''8''''''''''''''''4''''''.''4''1''''''''''''''''8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84.418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ACC1C3C-6B68-714B-A03C-71E9B86D3F4B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auto">
          <a:xfrm>
            <a:off x="8901113" y="5237163"/>
            <a:ext cx="6143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C0A8206-601A-4F87-A63B-9DD9FC1B11DB}" type="datetime'MA''''''''N 1'' ''''''''''''''-'' ''''O''TH''ER B''''''RANDS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OTHER BRANDS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87516350-E792-6A42-9388-9D816D028671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gray">
          <a:xfrm>
            <a:off x="2881313" y="2495550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48B7C6D-263E-4E2B-83F9-D01C5E2EB3C7}" type="datetime'''''''''''84''''.''''''''''''''''2''''2''''''''1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84.221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AF9169EB-6739-6744-8899-A12B804C74E2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10028238" y="52371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4A8A501-68CE-4023-BB4A-43D2D32776F0}" type="datetime'''2''''0''''''''''''''1''''''9''''''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271C5F5-DADB-BA43-980E-A0999EB64F35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auto">
          <a:xfrm>
            <a:off x="5992813" y="52371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DD85794-C51E-4B9F-8A33-9B05FE58D6F7}" type="datetime'''''2''''''''''''''0''''''1''''''''''''''''''''''8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712F54CA-83FD-684F-9E7A-960A22E35FAF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gray">
          <a:xfrm>
            <a:off x="6870701" y="2398713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A8EC2D7-3AE9-4347-B1C7-26F5E10EB807}" type="datetime'''''9''''''''''0''''''''''''''''2.''''''''''8''''8''''''''''9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902.889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432DAEA-D525-2F43-AD7A-8D15C864547A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auto">
          <a:xfrm>
            <a:off x="2822575" y="5237163"/>
            <a:ext cx="663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BFFF714-51DF-4E5E-996E-9A0AD115E587}" type="datetime'MAN ''''1'' -'''''''''' BRAN''''''''''''D'''''''''' 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C36372-F1D5-A64D-BD33-98CCD35668B3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auto">
          <a:xfrm>
            <a:off x="1957388" y="52371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53BC9D-86EF-4307-BA5D-649F9C6007C2}" type="datetime'''''''''''''2''''''''''''''''''''''01''''''''''7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301475-6F71-844F-9B61-6433EBE7ED33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3830638" y="5237163"/>
            <a:ext cx="663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AE8E18F-6104-4568-879C-9B9FED2C2582}" type="datetime'M''AN'''' 1 ''''''''-'''''''''''' ''''BR''''''''''AN''D'''' 2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ABA636AA-8CB9-994B-B700-C465A53D0911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auto">
          <a:xfrm>
            <a:off x="6858000" y="5237163"/>
            <a:ext cx="6635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A483105-8758-4C52-BC71-B673281AFA39}" type="datetime'MAN'''''' ''''''''1'' ''- ''''BR''''AN''D'''' ''''1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69D472A5-4C5F-5B47-A34A-2F8B343148EB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gray">
          <a:xfrm>
            <a:off x="3889375" y="2482850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E6EBE68-165C-4756-A724-157B361464F6}" type="datetime'3''''''1''''''''.''''''''''45''''''''''''3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31.453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6001252-5C7B-DA44-A1AF-FFECB7F8D42C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4865688" y="5237163"/>
            <a:ext cx="6143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1AB9056-1881-45CA-95F8-92DBBCBCBA8A}" type="datetime'MA''N ''1'''''''' - O''''''T''''HE''''''R'' BR''A''ND''S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OTHER BRANDS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22" name="Text Placeholder 2">
            <a:extLst>
              <a:ext uri="{FF2B5EF4-FFF2-40B4-BE49-F238E27FC236}">
                <a16:creationId xmlns:a16="http://schemas.microsoft.com/office/drawing/2014/main" id="{DCE06BEE-9927-CC46-9845-61D340F58194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auto">
          <a:xfrm>
            <a:off x="3987800" y="1427163"/>
            <a:ext cx="312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508D982-590C-4A88-AB8D-DB8871B1AC96}" type="datetime'''''''''''''''''''''0''%''''''''''''''''''''''''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66" name="Text Placeholder 2">
            <a:extLst>
              <a:ext uri="{FF2B5EF4-FFF2-40B4-BE49-F238E27FC236}">
                <a16:creationId xmlns:a16="http://schemas.microsoft.com/office/drawing/2014/main" id="{6942354E-ED92-214A-A523-086FF3AF583F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7915275" y="1427163"/>
            <a:ext cx="566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66EFB55-49DF-4ED8-97AA-DBD8F3B7F873}" type="datetime'''''''''''''''''''''''''+''''''1''''''''''''''''1''''%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+11%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27" name="Text Placeholder 2">
            <a:extLst>
              <a:ext uri="{FF2B5EF4-FFF2-40B4-BE49-F238E27FC236}">
                <a16:creationId xmlns:a16="http://schemas.microsoft.com/office/drawing/2014/main" id="{9E18CA2A-67F1-F34F-B22D-3F1B4BC12740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7915275" y="1776413"/>
            <a:ext cx="566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B38F6B-DDD5-42C6-9130-4FFBC66EDB87}" type="datetime'''''''''''''''''+1''''''''''''''''1''''''''''%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+11%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8E334-AA9E-9B42-9B1B-C438EEA639B0}"/>
              </a:ext>
            </a:extLst>
          </p:cNvPr>
          <p:cNvSpPr txBox="1"/>
          <p:nvPr/>
        </p:nvSpPr>
        <p:spPr>
          <a:xfrm>
            <a:off x="352425" y="463826"/>
            <a:ext cx="31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Brand 2017 – 2018 -  2019</a:t>
            </a:r>
          </a:p>
        </p:txBody>
      </p:sp>
    </p:spTree>
    <p:extLst>
      <p:ext uri="{BB962C8B-B14F-4D97-AF65-F5344CB8AC3E}">
        <p14:creationId xmlns:p14="http://schemas.microsoft.com/office/powerpoint/2010/main" val="420944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82FD2-7593-7546-BED6-77CAA14C9DB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think-cell Slide" r:id="rId35" imgW="7772400" imgH="10058400" progId="TCLayout.ActiveDocument.1">
                  <p:embed/>
                </p:oleObj>
              </mc:Choice>
              <mc:Fallback>
                <p:oleObj name="think-cell Slide" r:id="rId3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82FD2-7593-7546-BED6-77CAA14C9D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EA76725B-EB1F-1548-A666-995B3D2231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576733-3017-3A4B-87F6-A0E446C332FD}"/>
              </a:ext>
            </a:extLst>
          </p:cNvPr>
          <p:cNvSpPr txBox="1"/>
          <p:nvPr/>
        </p:nvSpPr>
        <p:spPr>
          <a:xfrm>
            <a:off x="352425" y="463826"/>
            <a:ext cx="317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Channels 2017 – 2018 -  2019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1582A7-D905-C045-84EF-94CA382CA847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5286375" y="236378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148E2A-8DB7-4441-9BAB-CC71167A6C9D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7304088" y="21812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B699EC-6FFD-744E-B757-5C9AB80E2371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8313738" y="205581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2DAF7E-7DC0-3E4A-869B-AF39439D291C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6296025" y="236378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C7446-89BB-9049-820C-E1726B8DE6F5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4278313" y="2374900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C6AE46-4BF9-BF4F-94C7-8BDB45A1049E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3268663" y="23717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2547CB-7107-8D4B-B7D3-5471F6B393E5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725988" y="2363788"/>
            <a:ext cx="560388" cy="11113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FEED8E-1538-154A-A5C0-5BD7FD7D46C4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3716338" y="2371725"/>
            <a:ext cx="561975" cy="3175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C316B4B0-CAA0-C647-874D-7C2AEA07F296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2401888" y="1800225"/>
          <a:ext cx="7226300" cy="3195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A47E1442-F14B-C047-B9C0-7D53CFBB83AA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5976938" y="1276350"/>
            <a:ext cx="0" cy="8318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CE1EB88F-D97C-9842-95AD-EF97E7D5F569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2987675" y="1276350"/>
            <a:ext cx="609123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75C064BC-3369-0F44-8FD9-6D3594813B2C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9078913" y="1276350"/>
            <a:ext cx="0" cy="5238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5568D3F6-2B27-664C-851A-C0E52399C92C}"/>
              </a:ext>
            </a:extLst>
          </p:cNvPr>
          <p:cNvCxnSpPr>
            <a:cxnSpLocks/>
          </p:cNvCxnSpPr>
          <p:nvPr>
            <p:custDataLst>
              <p:tags r:id="rId16"/>
            </p:custDataLst>
          </p:nvPr>
        </p:nvCxnSpPr>
        <p:spPr bwMode="auto">
          <a:xfrm flipV="1">
            <a:off x="2987675" y="1276349"/>
            <a:ext cx="0" cy="8397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E882FA3A-2889-1F47-A180-ECA1E9F35A0C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 flipV="1">
            <a:off x="6053138" y="1625600"/>
            <a:ext cx="0" cy="4826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6E95261E-2BB0-0A4E-B54A-87F57B62F406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6053138" y="1625600"/>
            <a:ext cx="29495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6DB9F90A-F622-E644-BE9B-74843BB806D9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9002713" y="1625600"/>
            <a:ext cx="0" cy="17462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D0DF5D-1A1C-4A40-BA19-1C9D62FD9582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8032750" y="2030413"/>
            <a:ext cx="0" cy="873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2E9C45-B9BD-A641-9C51-0DA144F14CBA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5005388" y="2338388"/>
            <a:ext cx="0" cy="3016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6F18ED7-8B43-1045-AB08-2FBEC6A61D8B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7023100" y="2155824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A59E46D7-1BE4-2340-99FB-3B9BA0DF3B06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 bwMode="auto">
          <a:xfrm>
            <a:off x="7816850" y="4972050"/>
            <a:ext cx="4318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21D2EA8-2209-4143-B584-229A0538AB37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2800350" y="497205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23DE50A-790D-4B45-AEB6-B78DBBEF05A4}" type="datetime'''''''''''''2''''''''0''''''1''''''''''''''''7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123536C-DA10-AC45-8695-3E624D185D6E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gray">
          <a:xfrm>
            <a:off x="3724275" y="2278063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356F78E-C5DC-45D0-999A-31C4E6512200}" type="datetime'1''''''''''''''5.''''''''''''''''''''0''''''17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15.017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5B00D55A-3334-5C43-8C01-3948307B5EA8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auto">
          <a:xfrm>
            <a:off x="8853488" y="497205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113DAB3-EF4A-46A6-B145-6497533CE9B0}" type="datetime'''''''2''''''''''''''''''''0''''1''''9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2019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A785AC-EEB3-A643-A576-46D279308080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auto">
          <a:xfrm>
            <a:off x="4789488" y="4972050"/>
            <a:ext cx="4318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B486087-4950-D24D-90FA-1F0BFE628362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5827713" y="497205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EE28BCC-6F03-4112-AC97-1B67BC9C78D6}" type="datetime'''''''''''''''20''''''''1''8''''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738B5B-CE6B-4A47-BA94-E1368A318253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auto">
          <a:xfrm>
            <a:off x="3773488" y="4972050"/>
            <a:ext cx="449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t>Hyper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6FE90B0-293F-8644-A293-4E73420B67ED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auto">
          <a:xfrm>
            <a:off x="6799263" y="4972050"/>
            <a:ext cx="4492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875AB9F7-2C4C-CE40-B575-94DB65446D59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auto">
          <a:xfrm>
            <a:off x="4325938" y="1139825"/>
            <a:ext cx="312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BB037AF-5A9D-4993-AB3C-42593D714B66}" type="datetime'''''''''''''''''''''''''''''0''''''''''''''''''''''''''%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40" name="Text Placeholder 2">
            <a:extLst>
              <a:ext uri="{FF2B5EF4-FFF2-40B4-BE49-F238E27FC236}">
                <a16:creationId xmlns:a16="http://schemas.microsoft.com/office/drawing/2014/main" id="{E29E23F1-49DD-CC4F-87F6-69A04BF372D8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auto">
          <a:xfrm>
            <a:off x="7245350" y="1139825"/>
            <a:ext cx="566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A7C9EB1-87F1-40C3-B918-2A4F553B7B85}" type="datetime'''''+''''''''''''''''''''''1''''2''''''''''''''''''%''''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+12%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3" name="Text Placeholder 2">
            <a:extLst>
              <a:ext uri="{FF2B5EF4-FFF2-40B4-BE49-F238E27FC236}">
                <a16:creationId xmlns:a16="http://schemas.microsoft.com/office/drawing/2014/main" id="{1E3CB89F-C057-D845-A5DA-B8A927789EED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7245350" y="1489075"/>
            <a:ext cx="566738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70ED6B3-9A78-4850-88A7-02CC3CE3D109}" type="datetime'''''''''''''''''''''''''''''''''+''1''''''''2''%'''''">
              <a:rPr kumimoji="0" lang="de-DE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+12%</a:t>
            </a:fld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944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think-cell Slide" r:id="rId57" imgW="7772400" imgH="10058400" progId="TCLayout.ActiveDocument.1">
                  <p:embed/>
                </p:oleObj>
              </mc:Choice>
              <mc:Fallback>
                <p:oleObj name="think-cell Slide" r:id="rId57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6113F-BBD4-384D-AC3A-68E324C0EBF7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5092700" y="2486025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195BB7-4DDA-BD4D-8E10-CBF8B45B8DA4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3767138" y="2446338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B4B3D-D477-8544-AAAF-CA869F96D5F0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116013" y="3027363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3C8F96-2BDB-B54A-A270-EC15217491E9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2441575" y="2617788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E2929F4-B899-7447-860E-47438A8867F1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6418263" y="2486025"/>
            <a:ext cx="5873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9BF0AAA-9819-9A4F-BF97-3A7A12CBC72C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7742238" y="1824038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DAD1FCA-CD74-604F-B2C9-7505BBDE3D0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067800" y="1495425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B9C2AAEF-AA7D-E04B-80E4-327C7D9CDFD1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393363" y="1554163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6BAF9B24-D1B3-FC48-AF3A-D0FF85A41EA5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3175" y="1412875"/>
          <a:ext cx="12093575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9"/>
          </a:graphicData>
        </a:graphic>
      </p:graphicFrame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11945A0B-DC6E-AC48-880B-282E8ED18394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25438" y="3052763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 10">
            <a:extLst>
              <a:ext uri="{FF2B5EF4-FFF2-40B4-BE49-F238E27FC236}">
                <a16:creationId xmlns:a16="http://schemas.microsoft.com/office/drawing/2014/main" id="{FD20EBCB-DD79-F64D-87D0-6F237C9946B0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627688" y="3052763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 14">
            <a:extLst>
              <a:ext uri="{FF2B5EF4-FFF2-40B4-BE49-F238E27FC236}">
                <a16:creationId xmlns:a16="http://schemas.microsoft.com/office/drawing/2014/main" id="{DBFEDF3C-1F03-6D44-97B2-2A57E0E1637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0928350" y="3052763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772B5D-EF58-5849-A1B1-4C0D0E20DFC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25438" y="310991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B0EAD0-CEA2-6448-AEAC-74630D879B02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627688" y="305276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FFD91A-7A65-9943-A91B-F7CCB405F818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627688" y="310991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1523784-67B3-4845-A01D-BFD8FA079257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0928350" y="305276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E818E50-9DA5-C046-B049-E474AA79D2A1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325438" y="305276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C8AA257-5FCF-5347-9CE0-A0D5C8910CC7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0928350" y="3109913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DC5D508C-13F7-4A4A-A198-D7B95CDF3546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011863" y="2078038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3B5D1D34-31AD-FA45-97A7-A3F8C4605DD4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747713" y="2078038"/>
            <a:ext cx="52641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F47D66F2-4B10-6445-B9E9-A90EC774CD24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 bwMode="auto">
          <a:xfrm flipV="1">
            <a:off x="747713" y="2078038"/>
            <a:ext cx="0" cy="6937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B04593C7-B0A8-C34B-A13E-E941A64A7913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 flipV="1">
            <a:off x="747713" y="171450"/>
            <a:ext cx="10602913" cy="147320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A47D51AA-87F1-CF44-9199-C09077CE5953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 flipV="1">
            <a:off x="6088063" y="1146175"/>
            <a:ext cx="0" cy="108426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18E44136-EBB9-9C48-BE41-9548C5A7A160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11350625" y="1146175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0AF12BE8-5629-D64C-A020-3A2D1B6CF43A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6088063" y="1146175"/>
            <a:ext cx="52625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B0665F65-5FF6-D441-AD99-E869115CAC9A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10025063" y="1525588"/>
            <a:ext cx="0" cy="539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01C6D3-23E8-0D43-A27B-DF5D78C6DB89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flipV="1">
            <a:off x="7373938" y="2409825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65FF2C-B047-D548-A569-B5B04EE2881E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 flipV="1">
            <a:off x="4724400" y="2466975"/>
            <a:ext cx="0" cy="444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21B9DE8D-6286-D141-BFF9-25B26AB6C725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 flipV="1">
            <a:off x="3398838" y="2541588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7154B0-F336-7D48-B5F4-93FBCF036D01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8699500" y="1747838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96CB9CC1-41E6-564D-84E2-533B7100443A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 flipV="1">
            <a:off x="2073275" y="2951163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8" name="Text Placeholder 2">
            <a:extLst>
              <a:ext uri="{FF2B5EF4-FFF2-40B4-BE49-F238E27FC236}">
                <a16:creationId xmlns:a16="http://schemas.microsoft.com/office/drawing/2014/main" id="{7CCB3D53-6E28-6642-944E-4B3C1DD7CBCB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11163300" y="34210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9C3216D-D1CF-44D6-BDFC-0EDA18F83897}" type="datetime'''2''''0''''1''''''9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5BEC2774-0DD6-D044-A59C-4560DE983D08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3213100" y="3421063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025D40-A53A-4572-A509-4343F1A78ABE}" type="datetime'p''''''''r''''''''i''''c''''''''''e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price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47D5B778-2A24-1C49-8179-3CA30A9BD143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auto">
          <a:xfrm>
            <a:off x="1960563" y="3421063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BD93841-0C58-47F6-BA56-AB50ACBF4E3B}" type="datetime'''''''''''''''''''''''''vo''l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vol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5" name="Text Placeholder 2">
            <a:extLst>
              <a:ext uri="{FF2B5EF4-FFF2-40B4-BE49-F238E27FC236}">
                <a16:creationId xmlns:a16="http://schemas.microsoft.com/office/drawing/2014/main" id="{5B05B166-CD72-CF46-A882-645DFE0B583F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7261225" y="3421063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37C6E26-408E-46BA-9382-6330D456C2FC}" type="datetime'''''v''''''''''''''''''''''''''''''''o''l''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vol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8669BEE7-753D-C644-8921-310D0DA42048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5862638" y="34210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3BECD93-227C-4CDB-9A5F-E8E7D1F38D26}" type="datetime'2''0''''''''''''''''''''''''''1''''''''''''''''''8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D24556DD-4F98-4548-918A-DC55C3BE67CB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8499475" y="1849438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8E5B665-356D-4E7B-BD99-E877CEF939A7}" type="datetime''' $''''''''''''4''''''''''''''''0'''''' 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$40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DC0A72C-052D-4B41-8EF5-A5C0834EC324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4587875" y="3421063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312058C-E4CB-4CAE-890F-7A640B0E0424}" type="datetime'''''''''''''''''''''''''m''''''''''i''''''''''x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mix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9" name="Text Placeholder 2">
            <a:extLst>
              <a:ext uri="{FF2B5EF4-FFF2-40B4-BE49-F238E27FC236}">
                <a16:creationId xmlns:a16="http://schemas.microsoft.com/office/drawing/2014/main" id="{D54FECA3-89E4-D64B-B463-87671AC42AC3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9723438" y="1579563"/>
            <a:ext cx="604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926A1F3-94E5-499A-9A66-E2C841CC6F47}" type="datetime''''' ''$''''''(''7,''''''''09'''')''''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$(7,09)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2" name="Text Placeholder 2">
            <a:extLst>
              <a:ext uri="{FF2B5EF4-FFF2-40B4-BE49-F238E27FC236}">
                <a16:creationId xmlns:a16="http://schemas.microsoft.com/office/drawing/2014/main" id="{3F307C36-4EBE-1D46-96D8-3759A008809E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4535488" y="2511425"/>
            <a:ext cx="3794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103AFC0-0935-4241-B74A-79DBB12BB905}" type="datetime''''''''' ''''$''''''''(5'''''''''''''''''''''''''''''')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$(5)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67" name="Text Placeholder 2">
            <a:extLst>
              <a:ext uri="{FF2B5EF4-FFF2-40B4-BE49-F238E27FC236}">
                <a16:creationId xmlns:a16="http://schemas.microsoft.com/office/drawing/2014/main" id="{034E382B-0BD4-404C-BA27-9D7172B4665D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10925175" y="1336675"/>
            <a:ext cx="8524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6D592AD-201C-47DB-ACF7-5D07A54EEF01}" type="datetime''''''''''' ''''''''''''$''1.4''''''''''9''''8,''''3''''''7'' 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$1.498,37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7" name="Text Placeholder 2">
            <a:extLst>
              <a:ext uri="{FF2B5EF4-FFF2-40B4-BE49-F238E27FC236}">
                <a16:creationId xmlns:a16="http://schemas.microsoft.com/office/drawing/2014/main" id="{70F628EE-7637-F749-AE04-2BC232891DDE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9888538" y="3421063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F6E049-275B-4047-9F06-F9CA35155088}" type="datetime'''''''''''m''''''''''''''''''''''''i''''''''''x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mix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6" name="Text Placeholder 2">
            <a:extLst>
              <a:ext uri="{FF2B5EF4-FFF2-40B4-BE49-F238E27FC236}">
                <a16:creationId xmlns:a16="http://schemas.microsoft.com/office/drawing/2014/main" id="{CD65CE0E-A77E-8943-A46F-B6EAC8E394FC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auto">
          <a:xfrm>
            <a:off x="8513763" y="3421063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5E1448F-48B5-43B6-8C20-A7E026882B2B}" type="datetime'''p''r''''''''''''''i''''''''''''''''c''''''e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price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1" name="Text Placeholder 2">
            <a:extLst>
              <a:ext uri="{FF2B5EF4-FFF2-40B4-BE49-F238E27FC236}">
                <a16:creationId xmlns:a16="http://schemas.microsoft.com/office/drawing/2014/main" id="{D0E0493B-0DFE-7842-A9B1-5747AB7036C3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3198813" y="2643188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5A50326-5BEC-4B47-9288-541BB41ABE21}" type="datetime''''''''''''' $''''''''''''''''2''''''''''''''''''''''''1'''' 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$21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0" name="Text Placeholder 2">
            <a:extLst>
              <a:ext uri="{FF2B5EF4-FFF2-40B4-BE49-F238E27FC236}">
                <a16:creationId xmlns:a16="http://schemas.microsoft.com/office/drawing/2014/main" id="{FAE8B142-5BE2-994C-96E0-60AEA61B4AD4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gray">
          <a:xfrm>
            <a:off x="1873250" y="3052763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CC2A787-FC12-4AA2-A236-B09769F00B05}" type="datetime''''' ''''''''''''''''$''''''5''0'''''''''''' 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$50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F1711FB7-197A-414B-9FF3-74EA994FADE7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gray">
          <a:xfrm>
            <a:off x="7173913" y="2511425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2240CBD-5021-4451-ADFA-7BD6D493CAD3}" type="datetime''''''''''''''''' ''''''''$''''''''''''''''''81'''''''''' 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$81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470E4F-C1E8-F54E-987F-AF93891CC71E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auto">
          <a:xfrm>
            <a:off x="560388" y="3421063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1C3B18-5D38-4BDC-AF17-5D4131DEE5CB}" type="datetime'''''''''''''''''''''''2''''0''''''''1''''7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4" name="Text Placeholder 2">
            <a:extLst>
              <a:ext uri="{FF2B5EF4-FFF2-40B4-BE49-F238E27FC236}">
                <a16:creationId xmlns:a16="http://schemas.microsoft.com/office/drawing/2014/main" id="{8E2547BC-E76E-E843-993C-2C8DC3A41EC3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gray">
          <a:xfrm>
            <a:off x="434975" y="2809875"/>
            <a:ext cx="627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267DBFE-3A28-4E3B-84E6-E5DE8F551EB5}" type="datetime''' $''''''''''''1''''''.3''1''''''''''9'''''''''''''' 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$1.319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5" name="Text Placeholder 2">
            <a:extLst>
              <a:ext uri="{FF2B5EF4-FFF2-40B4-BE49-F238E27FC236}">
                <a16:creationId xmlns:a16="http://schemas.microsoft.com/office/drawing/2014/main" id="{F8F224C8-7F76-4847-BD95-A75D77A11C45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gray">
          <a:xfrm>
            <a:off x="5737225" y="2268538"/>
            <a:ext cx="627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25E43E9-0697-40D8-B4F7-8B82072A5B12}" type="datetime''' ''$''''1''''''''''.3''''''8''''''''''5'' 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$1.385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76" name="Text Placeholder 2">
            <a:extLst>
              <a:ext uri="{FF2B5EF4-FFF2-40B4-BE49-F238E27FC236}">
                <a16:creationId xmlns:a16="http://schemas.microsoft.com/office/drawing/2014/main" id="{12BEB9B9-E825-8E4C-9ABB-FF9ADA01881A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auto">
          <a:xfrm>
            <a:off x="3000375" y="1941513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A8B187E-D305-4837-BD8D-DBBDB451DBBC}" type="datetime'''''+5'''''''''''''''''''''''''''''',''''''''''''''0''0%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+5,00%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08" name="Text Placeholder 2">
            <a:extLst>
              <a:ext uri="{FF2B5EF4-FFF2-40B4-BE49-F238E27FC236}">
                <a16:creationId xmlns:a16="http://schemas.microsoft.com/office/drawing/2014/main" id="{901DDA8F-472D-D644-B99B-8A345765E29A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5668963" y="771525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23E1590-207B-40BD-A62B-BE2CDA40F560}" type="datetime'''+''''6,''''''59''''''''''''''%''''''''''''''''''''''''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+6,59%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09" name="Text Placeholder 2">
            <a:extLst>
              <a:ext uri="{FF2B5EF4-FFF2-40B4-BE49-F238E27FC236}">
                <a16:creationId xmlns:a16="http://schemas.microsoft.com/office/drawing/2014/main" id="{FA6E6B33-FA2B-414C-9042-B777B57D0C2D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auto">
          <a:xfrm>
            <a:off x="8339138" y="1009650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74BBD31-261A-4E35-BF83-E159B4364FDF}" type="datetime'''+''''''''8,2''''''''''''''1''''''''''''''''''''''''''''''%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+8,21%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744279" y="233916"/>
            <a:ext cx="61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industry drivers Revenue</a:t>
            </a:r>
          </a:p>
        </p:txBody>
      </p:sp>
    </p:spTree>
    <p:extLst>
      <p:ext uri="{BB962C8B-B14F-4D97-AF65-F5344CB8AC3E}">
        <p14:creationId xmlns:p14="http://schemas.microsoft.com/office/powerpoint/2010/main" val="41516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think-cell Slide" r:id="rId57" imgW="7772400" imgH="10058400" progId="TCLayout.ActiveDocument.1">
                  <p:embed/>
                </p:oleObj>
              </mc:Choice>
              <mc:Fallback>
                <p:oleObj name="think-cell Slide" r:id="rId57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DAD1FCA-CD74-604F-B2C9-7505BBDE3D0A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9413875" y="183515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3C8F96-2BDB-B54A-A270-EC15217491E9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2641600" y="299720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195BB7-4DDA-BD4D-8E10-CBF8B45B8DA4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3995738" y="285115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6113F-BBD4-384D-AC3A-68E324C0EBF7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5349875" y="2906713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E2929F4-B899-7447-860E-47438A8867F1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6705600" y="2906713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B4B3D-D477-8544-AAAF-CA869F96D5F0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285875" y="3362325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9BF0AAA-9819-9A4F-BF97-3A7A12CBC72C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8059738" y="2109788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B9C2AAEF-AA7D-E04B-80E4-327C7D9CDFD1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769600" y="1884363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283E1C95-AB64-FB43-A60A-3937212B2A9F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150813" y="1752600"/>
          <a:ext cx="123571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9"/>
          </a:graphicData>
        </a:graphic>
      </p:graphicFrame>
      <p:sp useBgFill="1">
        <p:nvSpPr>
          <p:cNvPr id="15" name="Freeform 14">
            <a:extLst>
              <a:ext uri="{FF2B5EF4-FFF2-40B4-BE49-F238E27FC236}">
                <a16:creationId xmlns:a16="http://schemas.microsoft.com/office/drawing/2014/main" id="{0E51AA77-59B3-4A45-BC2F-3EAF5BBBE9F4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11317288" y="3387725"/>
            <a:ext cx="860426" cy="288926"/>
          </a:xfrm>
          <a:custGeom>
            <a:avLst/>
            <a:gdLst/>
            <a:ahLst/>
            <a:cxnLst/>
            <a:rect l="0" t="0" r="0" b="0"/>
            <a:pathLst>
              <a:path w="860426" h="288926">
                <a:moveTo>
                  <a:pt x="0" y="231775"/>
                </a:moveTo>
                <a:lnTo>
                  <a:pt x="860425" y="0"/>
                </a:lnTo>
                <a:lnTo>
                  <a:pt x="860425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 10">
            <a:extLst>
              <a:ext uri="{FF2B5EF4-FFF2-40B4-BE49-F238E27FC236}">
                <a16:creationId xmlns:a16="http://schemas.microsoft.com/office/drawing/2014/main" id="{2F69A5F1-2E25-874D-B868-EE22EEF3C859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897563" y="3387725"/>
            <a:ext cx="862013" cy="288926"/>
          </a:xfrm>
          <a:custGeom>
            <a:avLst/>
            <a:gdLst/>
            <a:ahLst/>
            <a:cxnLst/>
            <a:rect l="0" t="0" r="0" b="0"/>
            <a:pathLst>
              <a:path w="862013" h="288926">
                <a:moveTo>
                  <a:pt x="0" y="231775"/>
                </a:moveTo>
                <a:lnTo>
                  <a:pt x="862012" y="0"/>
                </a:lnTo>
                <a:lnTo>
                  <a:pt x="862012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62C3801A-6502-CB4A-8F2C-9FF8C6F2B444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479425" y="3387725"/>
            <a:ext cx="860426" cy="288926"/>
          </a:xfrm>
          <a:custGeom>
            <a:avLst/>
            <a:gdLst/>
            <a:ahLst/>
            <a:cxnLst/>
            <a:rect l="0" t="0" r="0" b="0"/>
            <a:pathLst>
              <a:path w="860426" h="288926">
                <a:moveTo>
                  <a:pt x="0" y="231775"/>
                </a:moveTo>
                <a:lnTo>
                  <a:pt x="860425" y="0"/>
                </a:lnTo>
                <a:lnTo>
                  <a:pt x="860425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001EB8E-8BF2-B64E-B6EA-2B0580B1BA89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479425" y="3444875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B2513DC-820F-D34E-A318-8EB04CC7090B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897563" y="3387725"/>
            <a:ext cx="862013" cy="231776"/>
          </a:xfrm>
          <a:custGeom>
            <a:avLst/>
            <a:gdLst/>
            <a:ahLst/>
            <a:cxnLst/>
            <a:rect l="0" t="0" r="0" b="0"/>
            <a:pathLst>
              <a:path w="862013" h="231776">
                <a:moveTo>
                  <a:pt x="0" y="231775"/>
                </a:moveTo>
                <a:lnTo>
                  <a:pt x="8620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BD6BFCF-045B-7046-92FC-DED1D397294D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897563" y="3444875"/>
            <a:ext cx="862013" cy="231776"/>
          </a:xfrm>
          <a:custGeom>
            <a:avLst/>
            <a:gdLst/>
            <a:ahLst/>
            <a:cxnLst/>
            <a:rect l="0" t="0" r="0" b="0"/>
            <a:pathLst>
              <a:path w="862013" h="231776">
                <a:moveTo>
                  <a:pt x="0" y="231775"/>
                </a:moveTo>
                <a:lnTo>
                  <a:pt x="8620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24162A7-4D69-6E4A-B5E7-FFB02EC78DE1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1317288" y="3444875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B3DC11E-EACE-944F-87C1-BEF07007F995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1317288" y="3387725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749C7E4-A97D-1A46-9AD8-2D9AEA2C8B95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479425" y="3387725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DC5D508C-13F7-4A4A-A198-D7B95CDF3546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289675" y="2498725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F47D66F2-4B10-6445-B9E9-A90EC774CD24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 bwMode="auto">
          <a:xfrm flipV="1">
            <a:off x="909638" y="2498725"/>
            <a:ext cx="0" cy="6080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3B5D1D34-31AD-FA45-97A7-A3F8C4605DD4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909638" y="2498725"/>
            <a:ext cx="538003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B04593C7-B0A8-C34B-A13E-E941A64A7913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 flipV="1">
            <a:off x="909638" y="500063"/>
            <a:ext cx="10837862" cy="147796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0AF12BE8-5629-D64C-A020-3A2D1B6CF43A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6365875" y="1476375"/>
            <a:ext cx="53816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A47D51AA-87F1-CF44-9199-C09077CE5953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 flipV="1">
            <a:off x="6365875" y="1476375"/>
            <a:ext cx="0" cy="11747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18E44136-EBB9-9C48-BE41-9548C5A7A160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1747500" y="1476375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96CB9CC1-41E6-564D-84E2-533B7100443A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2263775" y="3286125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21B9DE8D-6286-D141-BFF9-25B26AB6C725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flipV="1">
            <a:off x="3619500" y="2924175"/>
            <a:ext cx="0" cy="984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BE026EEE-E9A1-A54E-B863-C5155DCD1FE1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 flipV="1">
            <a:off x="10391775" y="1860550"/>
            <a:ext cx="0" cy="492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65FF2C-B047-D548-A569-B5B04EE2881E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 flipV="1">
            <a:off x="4973638" y="2879724"/>
            <a:ext cx="0" cy="523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73B3F78E-4E69-7744-BBFB-2ED0788276AB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9037638" y="2033588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111581AE-5DBA-9742-BF2C-75521E692347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 flipV="1">
            <a:off x="7683500" y="2830513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5BEC2774-0DD6-D044-A59C-4560DE983D08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3433763" y="3760788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C025D40-A53A-4572-A509-4343F1A78ABE}" type="datetime'p''''''''r''''''''i''''c''''''''''e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price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5" name="Text Placeholder 2">
            <a:extLst>
              <a:ext uri="{FF2B5EF4-FFF2-40B4-BE49-F238E27FC236}">
                <a16:creationId xmlns:a16="http://schemas.microsoft.com/office/drawing/2014/main" id="{F2439FAA-C0E2-EA4D-8305-1A73FED884BF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8882063" y="2135188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728057F-06F4-4140-BA50-04E473D5E661}" type="datetime''''''''''''' ''''''$''''''''''''''''''''''''''''''''5'''' 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$5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1" name="Text Placeholder 2">
            <a:extLst>
              <a:ext uri="{FF2B5EF4-FFF2-40B4-BE49-F238E27FC236}">
                <a16:creationId xmlns:a16="http://schemas.microsoft.com/office/drawing/2014/main" id="{D0E0493B-0DFE-7842-A9B1-5747AB7036C3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3463925" y="3022600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AA7A7B6-E775-4B95-BE5A-201920FCDB61}" type="datetime''''''' ''''''''''$''''''3'''' ''''''''''''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$3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8669BEE7-753D-C644-8921-310D0DA42048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6140450" y="3760788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3BECD93-227C-4CDB-9A5F-E8E7D1F38D26}" type="datetime'2''0''''''''''''''''''''''''''1''''''''''''''''''8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6" name="Text Placeholder 2">
            <a:extLst>
              <a:ext uri="{FF2B5EF4-FFF2-40B4-BE49-F238E27FC236}">
                <a16:creationId xmlns:a16="http://schemas.microsoft.com/office/drawing/2014/main" id="{CD65CE0E-A77E-8943-A46F-B6EAC8E394FC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8851900" y="3760788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5E1448F-48B5-43B6-8C20-A7E026882B2B}" type="datetime'''p''r''''''''''''''i''''''''''''''''c''''''e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price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4" name="Text Placeholder 2">
            <a:extLst>
              <a:ext uri="{FF2B5EF4-FFF2-40B4-BE49-F238E27FC236}">
                <a16:creationId xmlns:a16="http://schemas.microsoft.com/office/drawing/2014/main" id="{2A352E4E-43BC-5545-B277-FF062F0D5AB6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7483474" y="2932113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5E96742-5858-4500-9574-8CF43568172C}" type="datetime''' ''''''$''''1''''''''''''''''4'''''''''''''''''''''''''' 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$14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47D5B778-2A24-1C49-8179-3CA30A9BD143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2151063" y="3760788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BD93841-0C58-47F6-BA56-AB50ACBF4E3B}" type="datetime'''''''''''''''''''''''''vo''l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vol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4" name="Text Placeholder 2">
            <a:extLst>
              <a:ext uri="{FF2B5EF4-FFF2-40B4-BE49-F238E27FC236}">
                <a16:creationId xmlns:a16="http://schemas.microsoft.com/office/drawing/2014/main" id="{8E2547BC-E76E-E843-993C-2C8DC3A41EC3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663575" y="3144838"/>
            <a:ext cx="492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7249F1-D498-4F66-BB7C-19CA106C40F5}" type="datetime' ''''''''''''''$''1''''''5''''''''''''''''8 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$158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7" name="Text Placeholder 2">
            <a:extLst>
              <a:ext uri="{FF2B5EF4-FFF2-40B4-BE49-F238E27FC236}">
                <a16:creationId xmlns:a16="http://schemas.microsoft.com/office/drawing/2014/main" id="{4FFDFF44-00AC-E745-BB38-156D7C333337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11388724" y="1666875"/>
            <a:ext cx="7175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EEF274B-D0C8-4C87-9FB8-5E02B429AFE3}" type="datetime''''''''' $''''1''''8''''''''3'''',1''3 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$183,13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2" name="Text Placeholder 2">
            <a:extLst>
              <a:ext uri="{FF2B5EF4-FFF2-40B4-BE49-F238E27FC236}">
                <a16:creationId xmlns:a16="http://schemas.microsoft.com/office/drawing/2014/main" id="{3F307C36-4EBE-1D46-96D8-3759A008809E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4784725" y="2932113"/>
            <a:ext cx="3794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4710F7-B06F-44AF-B953-98B795D74A70}" type="datetime''''''''''''''''''''''''' $''''''''''''''''(''''1'''')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$(1)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5" name="Text Placeholder 2">
            <a:extLst>
              <a:ext uri="{FF2B5EF4-FFF2-40B4-BE49-F238E27FC236}">
                <a16:creationId xmlns:a16="http://schemas.microsoft.com/office/drawing/2014/main" id="{5B05B166-CD72-CF46-A882-645DFE0B583F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7570788" y="3760788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37C6E26-408E-46BA-9382-6330D456C2FC}" type="datetime'''''v''''''''''''''''''''''''''''''''o''l''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vol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0" name="Text Placeholder 2">
            <a:extLst>
              <a:ext uri="{FF2B5EF4-FFF2-40B4-BE49-F238E27FC236}">
                <a16:creationId xmlns:a16="http://schemas.microsoft.com/office/drawing/2014/main" id="{FAE8B142-5BE2-994C-96E0-60AEA61B4AD4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gray">
          <a:xfrm>
            <a:off x="2108200" y="3387725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7F36F53-DB4D-4D46-B935-033748CC7779}" type="datetime''''''''''''' ''''''''''$''''6'''''''' 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$6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46" name="Text Placeholder 2">
            <a:extLst>
              <a:ext uri="{FF2B5EF4-FFF2-40B4-BE49-F238E27FC236}">
                <a16:creationId xmlns:a16="http://schemas.microsoft.com/office/drawing/2014/main" id="{B16665BA-9B1F-B945-8CF2-EB0093E66698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10090149" y="1909763"/>
            <a:ext cx="604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E741E73-3A10-4D1F-BBA8-D8A3EBAD9585}" type="datetime''' ''$(''''''''0'''',''''''8''''''4'''')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$(0,84)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470E4F-C1E8-F54E-987F-AF93891CC71E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auto">
          <a:xfrm>
            <a:off x="722313" y="3760788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1C3B18-5D38-4BDC-AF17-5D4131DEE5CB}" type="datetime'''''''''''''''''''''''2''''0''''''''1''''7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DC0A72C-052D-4B41-8EF5-A5C0834EC324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auto">
          <a:xfrm>
            <a:off x="4837113" y="3760788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312058C-E4CB-4CAE-890F-7A640B0E0424}" type="datetime'''''''''''''''''''''''''m''''''''''i''''''''''x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mix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5" name="Text Placeholder 2">
            <a:extLst>
              <a:ext uri="{FF2B5EF4-FFF2-40B4-BE49-F238E27FC236}">
                <a16:creationId xmlns:a16="http://schemas.microsoft.com/office/drawing/2014/main" id="{F8F224C8-7F76-4847-BD95-A75D77A11C45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gray">
          <a:xfrm>
            <a:off x="6081713" y="2689225"/>
            <a:ext cx="492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5D9A0A6-58DC-4928-A7C2-0F316B67AEE8}" type="datetime''''''''' ''''''$''16''''''''''6'''''' 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 $166 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8" name="Text Placeholder 2">
            <a:extLst>
              <a:ext uri="{FF2B5EF4-FFF2-40B4-BE49-F238E27FC236}">
                <a16:creationId xmlns:a16="http://schemas.microsoft.com/office/drawing/2014/main" id="{7CCB3D53-6E28-6642-944E-4B3C1DD7CBCB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auto">
          <a:xfrm>
            <a:off x="11560175" y="3760788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9C3216D-D1CF-44D6-BDFC-0EDA18F83897}" type="datetime'''2''''0''''1''''''9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97" name="Text Placeholder 2">
            <a:extLst>
              <a:ext uri="{FF2B5EF4-FFF2-40B4-BE49-F238E27FC236}">
                <a16:creationId xmlns:a16="http://schemas.microsoft.com/office/drawing/2014/main" id="{70F628EE-7637-F749-AE04-2BC232891DDE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auto">
          <a:xfrm>
            <a:off x="10255250" y="3760788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6F6E049-275B-4047-9F06-F9CA35155088}" type="datetime'''''''''''m''''''''''''''''''''''''i''''''''''x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mix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76" name="Text Placeholder 2">
            <a:extLst>
              <a:ext uri="{FF2B5EF4-FFF2-40B4-BE49-F238E27FC236}">
                <a16:creationId xmlns:a16="http://schemas.microsoft.com/office/drawing/2014/main" id="{12BEB9B9-E825-8E4C-9ABB-FF9ADA01881A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auto">
          <a:xfrm>
            <a:off x="3219450" y="2362200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309FFE7-2124-4121-BFDD-F3DCF7F95004}" type="datetime'+''''''''''''4'''''',''''''''''''''''''9''3''''''%''''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+4,93%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08" name="Text Placeholder 2">
            <a:extLst>
              <a:ext uri="{FF2B5EF4-FFF2-40B4-BE49-F238E27FC236}">
                <a16:creationId xmlns:a16="http://schemas.microsoft.com/office/drawing/2014/main" id="{901DDA8F-472D-D644-B99B-8A345765E29A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5948363" y="1101725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7EA8AA9-5E3F-4428-9745-DDB0AB1DAEF0}" type="datetime'''''''''''''''''''''+''''7'''''''''''',''''''''70''%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+7,70%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09" name="Text Placeholder 2">
            <a:extLst>
              <a:ext uri="{FF2B5EF4-FFF2-40B4-BE49-F238E27FC236}">
                <a16:creationId xmlns:a16="http://schemas.microsoft.com/office/drawing/2014/main" id="{FA6E6B33-FA2B-414C-9042-B777B57D0C2D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auto">
          <a:xfrm>
            <a:off x="8613775" y="1339850"/>
            <a:ext cx="887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337AA31-CE48-4226-994C-C321D0D32A2E}" type="datetime'''+''''1''''''0,5''''''''''''4''''%''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+10,54%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744279" y="233916"/>
            <a:ext cx="61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Man-1 drivers Revenue</a:t>
            </a:r>
          </a:p>
        </p:txBody>
      </p:sp>
    </p:spTree>
    <p:extLst>
      <p:ext uri="{BB962C8B-B14F-4D97-AF65-F5344CB8AC3E}">
        <p14:creationId xmlns:p14="http://schemas.microsoft.com/office/powerpoint/2010/main" val="144641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think-cell Slide" r:id="rId21" imgW="7772400" imgH="10058400" progId="TCLayout.ActiveDocument.1">
                  <p:embed/>
                </p:oleObj>
              </mc:Choice>
              <mc:Fallback>
                <p:oleObj name="think-cell Slide" r:id="rId21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744279" y="233916"/>
            <a:ext cx="61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total market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6A1D598A-1541-CF4F-8F0D-0A29824EC4FD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257175" y="666750"/>
          <a:ext cx="11691938" cy="175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E487C338-A49F-884B-A241-1A2D9BD7846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216151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6B723AE-CF13-4042-8874-F7524F4E7171}" type="datetime'M''''AN''''UF''''''A''''''''''''''''''CT''''URER 2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F1565770-0F2A-C944-89A7-B20A61387DF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7156451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7D7F5D-B16F-4A1B-9417-D5DF6885B76D}" type="datetime'M''A''''''NUF''''''''A''C''''''TU''''R''''ER 5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6E71AFD-3853-F048-9B17-60A9DFD696C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0244138" y="2389188"/>
            <a:ext cx="15986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3C0AC82-8812-4D8F-BB04-270DAAD6325D}" type="datetime'OTHE''R'''' ''''''''''M''AN''UF''AC''''TU''RE''''''''R''S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OTHER MANUFACTURERS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A7CA62E-6478-0B4B-972E-85250289A815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5510214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FE87C1D-69EE-440F-8322-0CA28243C69B}" type="datetime'''''''M''''A''N''''UF''A''CT''''U''RER'''''''' ''''''''''4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6FCD4FB-D876-8941-BDBC-29F1A009533B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8802689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F7D2A4A-CAB1-4EBF-99BC-022AECC358D0}" type="datetime'M''AN''''''''''''U''FA''''C''T''''''''''''U''RE''''R ''6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525E55EB-768E-FA43-9D67-E08CF9156CCD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3863976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391B7E7-769C-41AD-8F86-CF400A15793E}" type="datetime'''M''A''''''''N''UF''A''''''''''''''CTU''R''E''R'''''' ''3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F132110-3411-7849-839D-0ED189B3FFEA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569914" y="238918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F680565-1388-4DF8-94C7-1441D7E9C2FC}" type="datetime'''M''''''AN''UFA''''''''''''CT''''U''''''''R''''E''R'' ''1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757DCC00-7872-B14D-9AB6-EB9B7991D92E}"/>
              </a:ext>
            </a:extLst>
          </p:cNvPr>
          <p:cNvGraphicFramePr/>
          <p:nvPr>
            <p:custDataLst>
              <p:tags r:id="rId12"/>
            </p:custDataLst>
          </p:nvPr>
        </p:nvGraphicFramePr>
        <p:xfrm>
          <a:off x="257175" y="2911475"/>
          <a:ext cx="11691938" cy="159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409" name="Text Placeholder 2">
            <a:extLst>
              <a:ext uri="{FF2B5EF4-FFF2-40B4-BE49-F238E27FC236}">
                <a16:creationId xmlns:a16="http://schemas.microsoft.com/office/drawing/2014/main" id="{06C9BD05-AD87-B543-A0FE-9748B246A011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7156451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C40C595-C742-4D53-BDF6-D836DAFF3F1B}" type="datetime'''''MANU''''''''F''''''''A''''''''CT''URE''R'''''''' ''''5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3" name="Text Placeholder 2">
            <a:extLst>
              <a:ext uri="{FF2B5EF4-FFF2-40B4-BE49-F238E27FC236}">
                <a16:creationId xmlns:a16="http://schemas.microsoft.com/office/drawing/2014/main" id="{E5672E62-E22F-0A4A-80E9-ADF4D7C9C153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3863976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EE1165A-418C-4CCF-AADA-F06B5C7BE7EA}" type="datetime'''M''A''N''''U''''F''''ACT''''''U''R''''''''''ER'''''' 3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2" name="Text Placeholder 2">
            <a:extLst>
              <a:ext uri="{FF2B5EF4-FFF2-40B4-BE49-F238E27FC236}">
                <a16:creationId xmlns:a16="http://schemas.microsoft.com/office/drawing/2014/main" id="{04C7C8BE-40B6-F64E-B328-1DC9C4EB7E1F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8802689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9F59846-9384-4D8B-BAF0-B7A9689CCFD2}" type="datetime'''M''''AN''UF''''''''A''''''C''''''T''U''R''ER'''' 6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6" name="Text Placeholder 2">
            <a:extLst>
              <a:ext uri="{FF2B5EF4-FFF2-40B4-BE49-F238E27FC236}">
                <a16:creationId xmlns:a16="http://schemas.microsoft.com/office/drawing/2014/main" id="{C7161083-F6C8-E941-8766-1943FC6193D5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2216151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2426499-D9A4-4795-8160-44AFB11E53D1}" type="datetime'MA''''''''NU''FA''''C''T''''''U''''RE''''''R'''''''''' 2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7" name="Text Placeholder 2">
            <a:extLst>
              <a:ext uri="{FF2B5EF4-FFF2-40B4-BE49-F238E27FC236}">
                <a16:creationId xmlns:a16="http://schemas.microsoft.com/office/drawing/2014/main" id="{DCCB65F1-745B-A245-8C50-839352780EC4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569914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4E645D0-D4E2-4909-BC10-3005BAD8BF0C}" type="datetime'''''''MA''''''''''N''''''U''FA''CT''''''U''''R''ER ''1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8" name="Text Placeholder 2">
            <a:extLst>
              <a:ext uri="{FF2B5EF4-FFF2-40B4-BE49-F238E27FC236}">
                <a16:creationId xmlns:a16="http://schemas.microsoft.com/office/drawing/2014/main" id="{3E8E32AF-585B-094E-82F5-BCE2DC914D39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10244138" y="4525963"/>
            <a:ext cx="15986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CAC7197-29E3-4FA3-BCB3-0117B14EF60C}" type="datetime'''O''TH''''E''''R'' MA''''''''''NUF''AC''TU''R''''E''''''''RS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OTHER MANUFACTURERS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018002FF-5478-4048-94D5-E62F271A57D2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5510214" y="4525963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CD87C32-C95A-428B-9D59-F42488551759}" type="datetime'''''''''MA''NUFA''CT''''''U''''''''''RER'''' 4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MANUFACTURER 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6CBCF09-DFD5-264F-AB34-FB9DAF5981D9}"/>
              </a:ext>
            </a:extLst>
          </p:cNvPr>
          <p:cNvSpPr txBox="1"/>
          <p:nvPr/>
        </p:nvSpPr>
        <p:spPr>
          <a:xfrm>
            <a:off x="420022" y="2766775"/>
            <a:ext cx="616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evolution 2017-2019 Manufacturers</a:t>
            </a:r>
          </a:p>
        </p:txBody>
      </p:sp>
    </p:spTree>
    <p:extLst>
      <p:ext uri="{BB962C8B-B14F-4D97-AF65-F5344CB8AC3E}">
        <p14:creationId xmlns:p14="http://schemas.microsoft.com/office/powerpoint/2010/main" val="274339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223303" y="59378"/>
            <a:ext cx="4571405" cy="6738350"/>
          </a:xfrm>
        </p:spPr>
      </p:pic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D32369F-BA12-43C8-8E2F-DF4837BBC25D}"/>
              </a:ext>
            </a:extLst>
          </p:cNvPr>
          <p:cNvSpPr/>
          <p:nvPr/>
        </p:nvSpPr>
        <p:spPr>
          <a:xfrm>
            <a:off x="-91441" y="0"/>
            <a:ext cx="1235563" cy="6857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97724A3-4BD0-4BBC-8822-556C26438DC7}"/>
              </a:ext>
            </a:extLst>
          </p:cNvPr>
          <p:cNvSpPr/>
          <p:nvPr/>
        </p:nvSpPr>
        <p:spPr>
          <a:xfrm>
            <a:off x="3978087" y="893"/>
            <a:ext cx="6395632" cy="6857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67F96-D68B-4F38-82A7-A0F9C1EE9D02}"/>
              </a:ext>
            </a:extLst>
          </p:cNvPr>
          <p:cNvSpPr txBox="1"/>
          <p:nvPr/>
        </p:nvSpPr>
        <p:spPr>
          <a:xfrm>
            <a:off x="4386332" y="1312343"/>
            <a:ext cx="6513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Fun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Fact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of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BEER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market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in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Spain</a:t>
            </a:r>
            <a:endParaRPr lang="en-US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27667-F73F-433E-B05A-DB10B6224462}"/>
              </a:ext>
            </a:extLst>
          </p:cNvPr>
          <p:cNvSpPr txBox="1"/>
          <p:nvPr/>
        </p:nvSpPr>
        <p:spPr>
          <a:xfrm>
            <a:off x="5165697" y="2509727"/>
            <a:ext cx="18473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0C223-F7BE-46EF-BDD5-CFA594A19B7C}"/>
              </a:ext>
            </a:extLst>
          </p:cNvPr>
          <p:cNvSpPr txBox="1"/>
          <p:nvPr/>
        </p:nvSpPr>
        <p:spPr>
          <a:xfrm>
            <a:off x="5301519" y="2806198"/>
            <a:ext cx="143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Spaniards drink 84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L/</a:t>
            </a:r>
            <a:r>
              <a:rPr lang="en-US" altLang="zh-TW" sz="1600" b="1" dirty="0" err="1"/>
              <a:t>yr</a:t>
            </a:r>
            <a:r>
              <a:rPr lang="en-US" altLang="zh-TW" sz="1600" b="1" dirty="0"/>
              <a:t> per capita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42DF0-BD68-43A3-A089-A2B00358BC3D}"/>
              </a:ext>
            </a:extLst>
          </p:cNvPr>
          <p:cNvSpPr txBox="1"/>
          <p:nvPr/>
        </p:nvSpPr>
        <p:spPr>
          <a:xfrm>
            <a:off x="7187268" y="2152400"/>
            <a:ext cx="13310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2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EE2BC-6ACA-462A-9724-BEE04578ED2D}"/>
              </a:ext>
            </a:extLst>
          </p:cNvPr>
          <p:cNvSpPr txBox="1"/>
          <p:nvPr/>
        </p:nvSpPr>
        <p:spPr>
          <a:xfrm>
            <a:off x="7805774" y="2695853"/>
            <a:ext cx="1351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Beer</a:t>
            </a:r>
            <a:r>
              <a:rPr lang="zh-TW" altLang="en-US" sz="1600" b="1" dirty="0"/>
              <a:t> </a:t>
            </a:r>
            <a:r>
              <a:rPr lang="en-US" altLang="zh-TW" sz="1600" b="1" dirty="0"/>
              <a:t>consumption</a:t>
            </a:r>
            <a:r>
              <a:rPr lang="zh-TW" altLang="en-US" sz="1600" b="1" dirty="0"/>
              <a:t> </a:t>
            </a:r>
            <a:r>
              <a:rPr lang="en-US" sz="1600" b="1" dirty="0"/>
              <a:t>12th in the world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235EE-94ED-44D2-8BFE-DB7D0FFD6C15}"/>
              </a:ext>
            </a:extLst>
          </p:cNvPr>
          <p:cNvSpPr txBox="1"/>
          <p:nvPr/>
        </p:nvSpPr>
        <p:spPr>
          <a:xfrm>
            <a:off x="10714985" y="2611539"/>
            <a:ext cx="18473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2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B994DF-8257-4395-AA9A-CBB258C2E911}"/>
              </a:ext>
            </a:extLst>
          </p:cNvPr>
          <p:cNvSpPr txBox="1"/>
          <p:nvPr/>
        </p:nvSpPr>
        <p:spPr>
          <a:xfrm>
            <a:off x="10600256" y="2819299"/>
            <a:ext cx="141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6 big players in the beer market 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F7BA31D7-C735-456F-99B4-7CBC14D4C42E}"/>
              </a:ext>
            </a:extLst>
          </p:cNvPr>
          <p:cNvSpPr>
            <a:spLocks noEditPoints="1"/>
          </p:cNvSpPr>
          <p:nvPr/>
        </p:nvSpPr>
        <p:spPr bwMode="auto">
          <a:xfrm rot="10800000" flipH="1">
            <a:off x="4535682" y="638426"/>
            <a:ext cx="574771" cy="528432"/>
          </a:xfrm>
          <a:custGeom>
            <a:avLst/>
            <a:gdLst>
              <a:gd name="T0" fmla="*/ 0 w 707"/>
              <a:gd name="T1" fmla="*/ 547 h 650"/>
              <a:gd name="T2" fmla="*/ 221 w 707"/>
              <a:gd name="T3" fmla="*/ 325 h 650"/>
              <a:gd name="T4" fmla="*/ 0 w 707"/>
              <a:gd name="T5" fmla="*/ 88 h 650"/>
              <a:gd name="T6" fmla="*/ 89 w 707"/>
              <a:gd name="T7" fmla="*/ 0 h 650"/>
              <a:gd name="T8" fmla="*/ 413 w 707"/>
              <a:gd name="T9" fmla="*/ 325 h 650"/>
              <a:gd name="T10" fmla="*/ 89 w 707"/>
              <a:gd name="T11" fmla="*/ 650 h 650"/>
              <a:gd name="T12" fmla="*/ 0 w 707"/>
              <a:gd name="T13" fmla="*/ 547 h 650"/>
              <a:gd name="T14" fmla="*/ 383 w 707"/>
              <a:gd name="T15" fmla="*/ 0 h 650"/>
              <a:gd name="T16" fmla="*/ 707 w 707"/>
              <a:gd name="T17" fmla="*/ 325 h 650"/>
              <a:gd name="T18" fmla="*/ 383 w 707"/>
              <a:gd name="T19" fmla="*/ 650 h 650"/>
              <a:gd name="T20" fmla="*/ 295 w 707"/>
              <a:gd name="T21" fmla="*/ 547 h 650"/>
              <a:gd name="T22" fmla="*/ 531 w 707"/>
              <a:gd name="T23" fmla="*/ 325 h 650"/>
              <a:gd name="T24" fmla="*/ 295 w 707"/>
              <a:gd name="T25" fmla="*/ 88 h 650"/>
              <a:gd name="T26" fmla="*/ 383 w 707"/>
              <a:gd name="T2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7" h="650">
                <a:moveTo>
                  <a:pt x="0" y="547"/>
                </a:moveTo>
                <a:lnTo>
                  <a:pt x="221" y="325"/>
                </a:lnTo>
                <a:lnTo>
                  <a:pt x="0" y="88"/>
                </a:lnTo>
                <a:lnTo>
                  <a:pt x="89" y="0"/>
                </a:lnTo>
                <a:lnTo>
                  <a:pt x="413" y="325"/>
                </a:lnTo>
                <a:lnTo>
                  <a:pt x="89" y="650"/>
                </a:lnTo>
                <a:lnTo>
                  <a:pt x="0" y="547"/>
                </a:lnTo>
                <a:close/>
                <a:moveTo>
                  <a:pt x="383" y="0"/>
                </a:moveTo>
                <a:lnTo>
                  <a:pt x="707" y="325"/>
                </a:lnTo>
                <a:lnTo>
                  <a:pt x="383" y="650"/>
                </a:lnTo>
                <a:lnTo>
                  <a:pt x="295" y="547"/>
                </a:lnTo>
                <a:lnTo>
                  <a:pt x="531" y="325"/>
                </a:lnTo>
                <a:lnTo>
                  <a:pt x="295" y="88"/>
                </a:lnTo>
                <a:lnTo>
                  <a:pt x="383" y="0"/>
                </a:lnTo>
                <a:close/>
              </a:path>
            </a:pathLst>
          </a:custGeom>
          <a:solidFill>
            <a:srgbClr val="F4C834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600" dirty="0">
              <a:solidFill>
                <a:srgbClr val="F4C834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A5D399-3BBF-3043-B56D-529B46FDC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373" y="2725894"/>
            <a:ext cx="896400" cy="8964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E83795B-4492-8446-B348-17667E554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576" y="2725894"/>
            <a:ext cx="900000" cy="900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7B30A03-68C3-A446-82AF-ED0FA2665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927" y="4833679"/>
            <a:ext cx="900000" cy="9000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51FD8C99-AA98-B848-BB84-3D9008AF0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332" y="4833679"/>
            <a:ext cx="900000" cy="900000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9E10-4403-D64F-8CC0-B77F76F0A6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700" y="4833679"/>
            <a:ext cx="900000" cy="90000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D87B2FA-F393-3645-9C73-1BEE2BA55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5700" y="2725894"/>
            <a:ext cx="900000" cy="9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3C7B491-B982-FD4C-BBE4-9216ACADD6DC}"/>
              </a:ext>
            </a:extLst>
          </p:cNvPr>
          <p:cNvSpPr txBox="1"/>
          <p:nvPr/>
        </p:nvSpPr>
        <p:spPr>
          <a:xfrm>
            <a:off x="7831900" y="4449340"/>
            <a:ext cx="18473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endParaRPr lang="en-US" sz="1200" b="1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2A309E-2AD2-E346-B74A-48D667E55759}"/>
              </a:ext>
            </a:extLst>
          </p:cNvPr>
          <p:cNvSpPr txBox="1"/>
          <p:nvPr/>
        </p:nvSpPr>
        <p:spPr>
          <a:xfrm>
            <a:off x="7805774" y="4788541"/>
            <a:ext cx="171352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89% of the sales made in Spain are single serving </a:t>
            </a:r>
            <a:r>
              <a:rPr lang="en-US" sz="1100" dirty="0"/>
              <a:t>(packages less than 500ml)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2C72D8-2F8C-7042-8E21-3EE4BF956742}"/>
              </a:ext>
            </a:extLst>
          </p:cNvPr>
          <p:cNvSpPr txBox="1"/>
          <p:nvPr/>
        </p:nvSpPr>
        <p:spPr>
          <a:xfrm>
            <a:off x="5301519" y="4854735"/>
            <a:ext cx="1344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70% of the package type is can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935A1D-803C-0B48-A470-CBAE5177CD51}"/>
              </a:ext>
            </a:extLst>
          </p:cNvPr>
          <p:cNvSpPr txBox="1"/>
          <p:nvPr/>
        </p:nvSpPr>
        <p:spPr>
          <a:xfrm>
            <a:off x="10675796" y="4820615"/>
            <a:ext cx="171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27% of the </a:t>
            </a:r>
          </a:p>
          <a:p>
            <a:r>
              <a:rPr lang="en-US" sz="1600" b="1" dirty="0"/>
              <a:t>sales are made</a:t>
            </a:r>
          </a:p>
          <a:p>
            <a:r>
              <a:rPr lang="en-US" sz="1600" b="1" dirty="0"/>
              <a:t>in 12 packs</a:t>
            </a:r>
          </a:p>
        </p:txBody>
      </p:sp>
    </p:spTree>
    <p:extLst>
      <p:ext uri="{BB962C8B-B14F-4D97-AF65-F5344CB8AC3E}">
        <p14:creationId xmlns:p14="http://schemas.microsoft.com/office/powerpoint/2010/main" val="3071668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20000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decel="8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" grpId="0"/>
      <p:bldP spid="19" grpId="0" animBg="1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think-cell Slide" r:id="rId49" imgW="7772400" imgH="10058400" progId="TCLayout.ActiveDocument.1">
                  <p:embed/>
                </p:oleObj>
              </mc:Choice>
              <mc:Fallback>
                <p:oleObj name="think-cell Slide" r:id="rId49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graphicFrame>
        <p:nvGraphicFramePr>
          <p:cNvPr id="85" name="Chart 84">
            <a:extLst>
              <a:ext uri="{FF2B5EF4-FFF2-40B4-BE49-F238E27FC236}">
                <a16:creationId xmlns:a16="http://schemas.microsoft.com/office/drawing/2014/main" id="{BB125CFF-A662-924E-9602-FAA6451B4A72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34925" y="423863"/>
          <a:ext cx="12239625" cy="1312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1"/>
          </a:graphicData>
        </a:graphic>
      </p:graphicFrame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FB4266F0-7C63-154B-B9E4-E758795C25D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5192713" y="533400"/>
            <a:ext cx="503238" cy="192089"/>
          </a:xfrm>
          <a:custGeom>
            <a:avLst/>
            <a:gdLst/>
            <a:ahLst/>
            <a:cxnLst/>
            <a:rect l="0" t="0" r="0" b="0"/>
            <a:pathLst>
              <a:path w="503238" h="192089">
                <a:moveTo>
                  <a:pt x="0" y="134938"/>
                </a:moveTo>
                <a:lnTo>
                  <a:pt x="503237" y="0"/>
                </a:lnTo>
                <a:lnTo>
                  <a:pt x="503237" y="57150"/>
                </a:lnTo>
                <a:lnTo>
                  <a:pt x="0" y="19208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7742CF9-68D2-174E-9743-C6E0055433EB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5192713" y="590550"/>
            <a:ext cx="503238" cy="134939"/>
          </a:xfrm>
          <a:custGeom>
            <a:avLst/>
            <a:gdLst/>
            <a:ahLst/>
            <a:cxnLst/>
            <a:rect l="0" t="0" r="0" b="0"/>
            <a:pathLst>
              <a:path w="503238" h="134939">
                <a:moveTo>
                  <a:pt x="0" y="134938"/>
                </a:moveTo>
                <a:lnTo>
                  <a:pt x="5032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9FAD7E2-DA7D-FD47-B63B-A8A96939B1DA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5192713" y="533400"/>
            <a:ext cx="503238" cy="134939"/>
          </a:xfrm>
          <a:custGeom>
            <a:avLst/>
            <a:gdLst/>
            <a:ahLst/>
            <a:cxnLst/>
            <a:rect l="0" t="0" r="0" b="0"/>
            <a:pathLst>
              <a:path w="503238" h="134939">
                <a:moveTo>
                  <a:pt x="0" y="134938"/>
                </a:moveTo>
                <a:lnTo>
                  <a:pt x="5032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9E7C7EAD-7D0C-3D47-BA8B-FF2BD9569CCD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11687175" y="1704975"/>
            <a:ext cx="300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0C53615-3C76-4720-A770-CA1EC3161E0D}" type="datetime'''t''''''''''''''''''''ot''''''''a''''''''''''''''''l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45EA6AA6-B2C3-BA4F-949B-FE0722E08474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10937875" y="1704975"/>
            <a:ext cx="374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0810222-58BE-4F22-BC6F-360D874D823F}" type="datetime'''P''a√''''≠''''''s'' V''''''a''''''''sc''''''o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Pa√≠s Vasco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7" name="Text Placeholder 2">
            <a:extLst>
              <a:ext uri="{FF2B5EF4-FFF2-40B4-BE49-F238E27FC236}">
                <a16:creationId xmlns:a16="http://schemas.microsoft.com/office/drawing/2014/main" id="{DCCB65F1-745B-A245-8C50-839352780EC4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215900" y="1704975"/>
            <a:ext cx="5127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648BD11-BF6F-435B-9F1A-64B98BFA396C}" type="datetime'''''''''A''''''''n''''''''d''''''''a''l''uc''√≠''''''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Andaluc√≠a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9330662-0E23-8340-923D-111AA2917E07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5130800" y="1704975"/>
            <a:ext cx="62706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D92FB51-5820-4B36-8894-34500FEE7BC6}" type="datetime'''Ca''''''t''a''''''''lu''''''''√''''±a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Catalu√±a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CA40209-8A26-1248-95CA-FF721B61D070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10167938" y="1704975"/>
            <a:ext cx="4953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4F1DE2B-B9B8-42FD-AAFF-2835F281CA74}" type="datetime'''''''N''''''''''a''v''''''''''''''''''ar''r''a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Navarra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C094A843-BDD6-9F43-919B-2908CABF2D7C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8039100" y="1704975"/>
            <a:ext cx="49212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E54D107-7783-4D5C-9AA2-5CFE8457BA25}" type="datetime'''''La'' ''R''io''''''''''''''''''j''a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La Rioja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0F5A36A-F367-0F41-B390-0A39DD8A0C3A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7361238" y="1704975"/>
            <a:ext cx="4254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8E63B43-6101-436B-AB43-14286C878085}" type="datetime'''''''G''''''''''''al''''i''''''''''''''''''''''''''''''c''i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Galicia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FC837472-E0FE-6C4F-ADBB-49B3D9E63E32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6461125" y="1704975"/>
            <a:ext cx="808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7E9CF83-E615-4357-919E-43BB926D5283}" type="datetime'''E''''''''''''x''t''''''re''m''''a''d''''''''''u''''r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Extremadura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018002FF-5478-4048-94D5-E62F271A57D2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2332038" y="1704975"/>
            <a:ext cx="5397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BA9D529-262B-47E8-85AD-C2AEAABFF973}" type="datetime'B''''''''''''''''''''''''''''''al''''e''ar''''''''e''s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Baleares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F6C130F6-328D-4D46-BD7F-14B3C30D894A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9482138" y="1704975"/>
            <a:ext cx="4460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80A2C3C-4407-49CD-B64A-6917CCEAB227}" type="datetime'M''ur''c''''ia''''''''''''''''''''''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Murcia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8DC5363-33C1-5040-861B-13B3CD36FA3F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gray">
          <a:xfrm>
            <a:off x="5246688" y="315913"/>
            <a:ext cx="3937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5198914-3074-443C-9D22-0703262756C9}" type="datetime'''''''''''''''''''''''''''''3''''''''''''''''9'''',''46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39,46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1FBBE6A2-F3A4-BF43-BE26-4E91A28513E4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8764588" y="1704975"/>
            <a:ext cx="46196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CB7D608-2E0C-45BA-8DA7-5929162AC98A}" type="datetime'''''''Ma''d''''''''''''''''r''''''''''i''''''''''''''''d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Madrid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8" name="Text Placeholder 2">
            <a:extLst>
              <a:ext uri="{FF2B5EF4-FFF2-40B4-BE49-F238E27FC236}">
                <a16:creationId xmlns:a16="http://schemas.microsoft.com/office/drawing/2014/main" id="{3E8E32AF-585B-094E-82F5-BCE2DC914D39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 bwMode="auto">
          <a:xfrm>
            <a:off x="4414838" y="1704975"/>
            <a:ext cx="63658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E2E7A37-39E0-4292-99EF-BF5C2697EE38}" type="datetime'''C''a''s''ti''lla''-L''''''a'' M''a''n''''''''''''c''''ha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Castilla-La Mancha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DF0DC7E-0144-ED48-B2E8-81913ED0D41A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 bwMode="auto">
          <a:xfrm>
            <a:off x="5792788" y="1704975"/>
            <a:ext cx="72231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4358BFF-DA8F-4310-86E5-92A02E52F397}" type="datetime'''C''o''''m''u''ni''''''''''da''d ''V''''''alen''c''ia''n''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Comunidad Valenciana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2" name="Text Placeholder 2">
            <a:extLst>
              <a:ext uri="{FF2B5EF4-FFF2-40B4-BE49-F238E27FC236}">
                <a16:creationId xmlns:a16="http://schemas.microsoft.com/office/drawing/2014/main" id="{04C7C8BE-40B6-F64E-B328-1DC9C4EB7E1F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 bwMode="auto">
          <a:xfrm>
            <a:off x="3779838" y="1704975"/>
            <a:ext cx="4873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F2A219D-EC71-434E-82C0-4C9A3B372A4B}" type="datetime'''''C''''a''''st''i''''ll''''''a'' ''y ''''''L''e√≥''''n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Castilla y Le√≥n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9" name="Text Placeholder 2">
            <a:extLst>
              <a:ext uri="{FF2B5EF4-FFF2-40B4-BE49-F238E27FC236}">
                <a16:creationId xmlns:a16="http://schemas.microsoft.com/office/drawing/2014/main" id="{06C9BD05-AD87-B543-A0FE-9748B246A011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 bwMode="auto">
          <a:xfrm>
            <a:off x="3009900" y="1704975"/>
            <a:ext cx="60642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ECC2280-6093-4115-A594-3550763EC67A}" type="datetime'''''Ca''''''nt''''''''''''''''''abri''''''''a''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Cantabria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3" name="Text Placeholder 2">
            <a:extLst>
              <a:ext uri="{FF2B5EF4-FFF2-40B4-BE49-F238E27FC236}">
                <a16:creationId xmlns:a16="http://schemas.microsoft.com/office/drawing/2014/main" id="{E5672E62-E22F-0A4A-80E9-ADF4D7C9C153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1636713" y="1704975"/>
            <a:ext cx="5111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551692A-740B-44AE-93BC-CECA3E043BD0}" type="datetime'''''''A''''''''s''''''t''ur''''ia''s''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Asturias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06" name="Text Placeholder 2">
            <a:extLst>
              <a:ext uri="{FF2B5EF4-FFF2-40B4-BE49-F238E27FC236}">
                <a16:creationId xmlns:a16="http://schemas.microsoft.com/office/drawing/2014/main" id="{C7161083-F6C8-E941-8766-1943FC6193D5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auto">
          <a:xfrm>
            <a:off x="917575" y="1704975"/>
            <a:ext cx="5270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537FCF7-DC23-47A1-B4EE-4073C5E0824D}" type="datetime'A''''r''''ag''''''''√''''''≥''''''n''''''''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Arag√≥n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6CBCF09-DFD5-264F-AB34-FB9DAF5981D9}"/>
              </a:ext>
            </a:extLst>
          </p:cNvPr>
          <p:cNvSpPr txBox="1"/>
          <p:nvPr/>
        </p:nvSpPr>
        <p:spPr>
          <a:xfrm>
            <a:off x="198439" y="136525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 Man-1 Regions</a:t>
            </a:r>
          </a:p>
        </p:txBody>
      </p:sp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B7222671-FFEB-DD47-89F2-F5576DBAAE3F}"/>
              </a:ext>
            </a:extLst>
          </p:cNvPr>
          <p:cNvGraphicFramePr/>
          <p:nvPr>
            <p:custDataLst>
              <p:tags r:id="rId26"/>
            </p:custDataLst>
          </p:nvPr>
        </p:nvGraphicFramePr>
        <p:xfrm>
          <a:off x="-19050" y="2774950"/>
          <a:ext cx="12293600" cy="144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2"/>
          </a:graphicData>
        </a:graphic>
      </p:graphicFrame>
      <p:sp useBgFill="1">
        <p:nvSpPr>
          <p:cNvPr id="8" name="Freeform 7">
            <a:extLst>
              <a:ext uri="{FF2B5EF4-FFF2-40B4-BE49-F238E27FC236}">
                <a16:creationId xmlns:a16="http://schemas.microsoft.com/office/drawing/2014/main" id="{1476BB07-375E-3741-B1A5-C6B69688F01C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9442450" y="2882900"/>
            <a:ext cx="504826" cy="193676"/>
          </a:xfrm>
          <a:custGeom>
            <a:avLst/>
            <a:gdLst/>
            <a:ahLst/>
            <a:cxnLst/>
            <a:rect l="0" t="0" r="0" b="0"/>
            <a:pathLst>
              <a:path w="504826" h="193676">
                <a:moveTo>
                  <a:pt x="0" y="136525"/>
                </a:moveTo>
                <a:lnTo>
                  <a:pt x="504825" y="0"/>
                </a:lnTo>
                <a:lnTo>
                  <a:pt x="504825" y="57150"/>
                </a:lnTo>
                <a:lnTo>
                  <a:pt x="0" y="19367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F2C94D5-5EEB-3A41-9352-4BDE94909C25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9442450" y="2940050"/>
            <a:ext cx="504826" cy="136526"/>
          </a:xfrm>
          <a:custGeom>
            <a:avLst/>
            <a:gdLst/>
            <a:ahLst/>
            <a:cxnLst/>
            <a:rect l="0" t="0" r="0" b="0"/>
            <a:pathLst>
              <a:path w="504826" h="136526">
                <a:moveTo>
                  <a:pt x="0" y="136525"/>
                </a:moveTo>
                <a:lnTo>
                  <a:pt x="5048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F2B4F27-6854-BE4C-81A7-86F053A70C29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9442450" y="2882900"/>
            <a:ext cx="504826" cy="136526"/>
          </a:xfrm>
          <a:custGeom>
            <a:avLst/>
            <a:gdLst/>
            <a:ahLst/>
            <a:cxnLst/>
            <a:rect l="0" t="0" r="0" b="0"/>
            <a:pathLst>
              <a:path w="504826" h="136526">
                <a:moveTo>
                  <a:pt x="0" y="136525"/>
                </a:moveTo>
                <a:lnTo>
                  <a:pt x="5048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7" name="Text Placeholder 2">
            <a:extLst>
              <a:ext uri="{FF2B5EF4-FFF2-40B4-BE49-F238E27FC236}">
                <a16:creationId xmlns:a16="http://schemas.microsoft.com/office/drawing/2014/main" id="{095EE493-E58D-9346-BBEF-0423AD4DBDFA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auto">
          <a:xfrm>
            <a:off x="3743325" y="4246563"/>
            <a:ext cx="4873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51A3B16-6CBE-41E5-B7DF-CF71EFD3E241}" type="datetime'Ca''s''''''''''''''''t''i''l''la ''y'' ''L''''''e''''√''≥''n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Castilla y Le√≥n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1" name="Text Placeholder 2">
            <a:extLst>
              <a:ext uri="{FF2B5EF4-FFF2-40B4-BE49-F238E27FC236}">
                <a16:creationId xmlns:a16="http://schemas.microsoft.com/office/drawing/2014/main" id="{0F1DC2A4-2ECC-1843-A173-80C74EB1D8F7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auto">
          <a:xfrm>
            <a:off x="9472613" y="4246563"/>
            <a:ext cx="44608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5E03058-D2E1-45FE-9792-BED631F70C16}" type="datetime'''''M''''''''urci''''''''''''''''''''''''''''''''''''a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Murcia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2" name="Text Placeholder 2">
            <a:extLst>
              <a:ext uri="{FF2B5EF4-FFF2-40B4-BE49-F238E27FC236}">
                <a16:creationId xmlns:a16="http://schemas.microsoft.com/office/drawing/2014/main" id="{CC897806-1884-2B46-95F4-CE534A0EB5DC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auto">
          <a:xfrm>
            <a:off x="8750300" y="4246563"/>
            <a:ext cx="46196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0A37677-30EC-446D-A4D0-0F11C3EE4B42}" type="datetime'''''''''M''''''''a''''''''d''''r''''''''''''id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Madrid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0" name="Text Placeholder 2">
            <a:extLst>
              <a:ext uri="{FF2B5EF4-FFF2-40B4-BE49-F238E27FC236}">
                <a16:creationId xmlns:a16="http://schemas.microsoft.com/office/drawing/2014/main" id="{BB18C102-E63E-C041-92D3-0DC3FAF94E57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6437313" y="4246563"/>
            <a:ext cx="808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A590F6E-92E6-4C10-BEB9-953B43409FF8}" type="datetime'''Ex''''''''''tr''''e''m''a''''''''''''dur''''''a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Extremadura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7" name="Text Placeholder 2">
            <a:extLst>
              <a:ext uri="{FF2B5EF4-FFF2-40B4-BE49-F238E27FC236}">
                <a16:creationId xmlns:a16="http://schemas.microsoft.com/office/drawing/2014/main" id="{9430E9A0-D1C0-BB46-8D76-0143B5674D2C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auto">
          <a:xfrm>
            <a:off x="11685588" y="4246563"/>
            <a:ext cx="300038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49F0492-63A3-45B7-8057-BED21CD02D68}" type="datetime'''''''''''''''''''''t''''''o''''''''''''''''''''ta''l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5" name="Text Placeholder 2">
            <a:extLst>
              <a:ext uri="{FF2B5EF4-FFF2-40B4-BE49-F238E27FC236}">
                <a16:creationId xmlns:a16="http://schemas.microsoft.com/office/drawing/2014/main" id="{585BB651-A222-494A-B316-1E1B5900D8B8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8021638" y="4246563"/>
            <a:ext cx="49212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C2EC578-87AF-4619-9056-6574A9BCD565}" type="datetime'''''''''L''''a'' ''''''R''''''''''''''''''i''''''o''j''a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La Rioja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5" name="Text Placeholder 2">
            <a:extLst>
              <a:ext uri="{FF2B5EF4-FFF2-40B4-BE49-F238E27FC236}">
                <a16:creationId xmlns:a16="http://schemas.microsoft.com/office/drawing/2014/main" id="{BCC1C04B-0E0D-0A4A-A55A-56D58C307ECE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869950" y="4246563"/>
            <a:ext cx="5270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0636E31-7D17-4AAF-8B46-CE0581142083}" type="datetime'''''''A''''''''''''''ra''''''''''''''''''g√''''''''''≥n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Arag√≥n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3" name="Text Placeholder 2">
            <a:extLst>
              <a:ext uri="{FF2B5EF4-FFF2-40B4-BE49-F238E27FC236}">
                <a16:creationId xmlns:a16="http://schemas.microsoft.com/office/drawing/2014/main" id="{B78629DE-4F4D-924E-B9F7-8AF248F2F587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auto">
          <a:xfrm>
            <a:off x="10934700" y="4246563"/>
            <a:ext cx="3746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BCE03E5-AE54-43F1-8BF2-C10291702E0F}" type="datetime'''''''''''P''''''a''''''√''''''''''≠''s V''as''''''''co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Pa√≠s Vasco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3" name="Text Placeholder 2">
            <a:extLst>
              <a:ext uri="{FF2B5EF4-FFF2-40B4-BE49-F238E27FC236}">
                <a16:creationId xmlns:a16="http://schemas.microsoft.com/office/drawing/2014/main" id="{468C03E2-A148-B64B-B547-7466197DF262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gray">
          <a:xfrm>
            <a:off x="9537701" y="2667000"/>
            <a:ext cx="3159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2225" tIns="0" rIns="22225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0FC6FB2-6764-4F79-BBA4-2293C9B74813}" type="datetime'5'''''''''''''''''',''''3''''3''''''''''''''''''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5,33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9" name="Text Placeholder 2">
            <a:extLst>
              <a:ext uri="{FF2B5EF4-FFF2-40B4-BE49-F238E27FC236}">
                <a16:creationId xmlns:a16="http://schemas.microsoft.com/office/drawing/2014/main" id="{354899F8-BB6F-D941-A8DA-36431A9DE987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4383088" y="4246563"/>
            <a:ext cx="63658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B3EBC13-9C86-45C9-BE7F-36A74272CFB6}" type="datetime'Ca''''''sti''l''l''''a''''''-La'' ''M''''''anc''''ha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Castilla-La Mancha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1" name="Text Placeholder 2">
            <a:extLst>
              <a:ext uri="{FF2B5EF4-FFF2-40B4-BE49-F238E27FC236}">
                <a16:creationId xmlns:a16="http://schemas.microsoft.com/office/drawing/2014/main" id="{A77BA5AC-A571-1F49-B682-E9AD66DAD85D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auto">
          <a:xfrm>
            <a:off x="2290763" y="4246563"/>
            <a:ext cx="5397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32CB4F5-858D-41E4-A08E-C081AA51C968}" type="datetime'''Ba''le''''''a''''''''''''''re''''''''''s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Baleares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18" name="Text Placeholder 2">
            <a:extLst>
              <a:ext uri="{FF2B5EF4-FFF2-40B4-BE49-F238E27FC236}">
                <a16:creationId xmlns:a16="http://schemas.microsoft.com/office/drawing/2014/main" id="{128C3F40-C24A-9E4B-8B85-FD5C37B5C3DC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10160000" y="4246563"/>
            <a:ext cx="49530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41402CE-ED7C-4B78-A307-78EFE323D806}" type="datetime'''''''''''Na''''''''''va''''''''''''''r''r''''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Navarra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19" name="Text Placeholder 2">
            <a:extLst>
              <a:ext uri="{FF2B5EF4-FFF2-40B4-BE49-F238E27FC236}">
                <a16:creationId xmlns:a16="http://schemas.microsoft.com/office/drawing/2014/main" id="{7926115D-1D3A-F947-917F-E35C3041E94B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auto">
          <a:xfrm>
            <a:off x="2970213" y="4246563"/>
            <a:ext cx="60642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FE3C1D8-F408-4804-8ACF-326BE814B43D}" type="datetime'''''C''''''''''a''n''ta''''''bri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Cantabria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13" name="Text Placeholder 2">
            <a:extLst>
              <a:ext uri="{FF2B5EF4-FFF2-40B4-BE49-F238E27FC236}">
                <a16:creationId xmlns:a16="http://schemas.microsoft.com/office/drawing/2014/main" id="{301A6FE8-BAC8-5F48-951C-CDFFE0427391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auto">
          <a:xfrm>
            <a:off x="1590675" y="4246563"/>
            <a:ext cx="5111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B1C8CE5-C32A-4EEF-975D-DC6AC4F89A96}" type="datetime'''''''''''''''''As''''''''tu''''''''''ri''''''''a''s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Asturias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9" name="Text Placeholder 2">
            <a:extLst>
              <a:ext uri="{FF2B5EF4-FFF2-40B4-BE49-F238E27FC236}">
                <a16:creationId xmlns:a16="http://schemas.microsoft.com/office/drawing/2014/main" id="{5C85D4A4-54A6-E84D-BA3C-169EFB93708C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auto">
          <a:xfrm>
            <a:off x="5100638" y="4246563"/>
            <a:ext cx="62706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3D4F5BE-BFE7-4E86-90F0-4B48A32A4CBD}" type="datetime'Ca''t''a''''l''u''''''''''√''''''''''''''''''''''''±a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Catalu√±a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0" name="Text Placeholder 2">
            <a:extLst>
              <a:ext uri="{FF2B5EF4-FFF2-40B4-BE49-F238E27FC236}">
                <a16:creationId xmlns:a16="http://schemas.microsoft.com/office/drawing/2014/main" id="{85FA3B13-EA9B-8449-B007-3BCC3CD6D30B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163513" y="4246563"/>
            <a:ext cx="51276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A3B6817-4812-4C0E-8233-4B0C837D8FA9}" type="datetime'''''''''''''''''A''n''''da''''''l''''u''''c''''√''''≠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Andaluc√≠a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8" name="Text Placeholder 2">
            <a:extLst>
              <a:ext uri="{FF2B5EF4-FFF2-40B4-BE49-F238E27FC236}">
                <a16:creationId xmlns:a16="http://schemas.microsoft.com/office/drawing/2014/main" id="{F5D318B1-54D8-9C4E-A6A5-55969A244CCA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auto">
          <a:xfrm>
            <a:off x="7342188" y="4246563"/>
            <a:ext cx="425450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E4E5D74-1E0C-4B9E-899C-956FE71FA04D}" type="datetime'''G''''al''''''''''''i''''''c''''''i''a''''''''''''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Galicia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04" name="Text Placeholder 2">
            <a:extLst>
              <a:ext uri="{FF2B5EF4-FFF2-40B4-BE49-F238E27FC236}">
                <a16:creationId xmlns:a16="http://schemas.microsoft.com/office/drawing/2014/main" id="{4E78BA21-B79B-E74E-95CE-3914A48CE990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auto">
          <a:xfrm>
            <a:off x="5767388" y="4246563"/>
            <a:ext cx="72231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7DBA403-205A-4A55-A045-96459F4F864D}" type="datetime'''C''''o''mu''n''idad ''V''''''''''''''al''e''''n''''''ciana'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Comunidad Valenciana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83DC92D1-2990-624D-BA2F-2BF7F83CF428}"/>
              </a:ext>
            </a:extLst>
          </p:cNvPr>
          <p:cNvSpPr txBox="1"/>
          <p:nvPr/>
        </p:nvSpPr>
        <p:spPr>
          <a:xfrm>
            <a:off x="144463" y="2487613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evolution  Man-1</a:t>
            </a:r>
          </a:p>
        </p:txBody>
      </p:sp>
    </p:spTree>
    <p:extLst>
      <p:ext uri="{BB962C8B-B14F-4D97-AF65-F5344CB8AC3E}">
        <p14:creationId xmlns:p14="http://schemas.microsoft.com/office/powerpoint/2010/main" val="2701530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think-cell Slide" r:id="rId26" imgW="7772400" imgH="10058400" progId="TCLayout.ActiveDocument.1">
                  <p:embed/>
                </p:oleObj>
              </mc:Choice>
              <mc:Fallback>
                <p:oleObj name="think-cell Slide" r:id="rId26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478A92DE-07AF-7A42-B6BB-21E12B65CDE1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469900" y="866775"/>
          <a:ext cx="11804650" cy="148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453" name="Text Placeholder 2">
            <a:extLst>
              <a:ext uri="{FF2B5EF4-FFF2-40B4-BE49-F238E27FC236}">
                <a16:creationId xmlns:a16="http://schemas.microsoft.com/office/drawing/2014/main" id="{AD250062-1C98-B74E-9FAF-A21BA02CC4D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gray">
          <a:xfrm>
            <a:off x="9513888" y="2052638"/>
            <a:ext cx="3667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0E9F093-CBED-4AA5-8AB7-DA13C4651F3F}" type="datetime'''''''''''''''''''''0'''''''''',''''''''0''1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0,01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16DF3A6E-D850-6542-9B78-6A8A1F283B7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4452938" y="23288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A0366EA-A629-4BCB-ABEF-D55C7E3EBCA6}" type="datetime'''''''''''''33''''''''0''''''''''''''''''M''''''''''L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5" name="Text Placeholder 2">
            <a:extLst>
              <a:ext uri="{FF2B5EF4-FFF2-40B4-BE49-F238E27FC236}">
                <a16:creationId xmlns:a16="http://schemas.microsoft.com/office/drawing/2014/main" id="{C396C127-5230-4348-BC16-0DCF95BA62C7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9440863" y="23288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02642C2-AA96-4AE6-A738-409B97946153}" type="datetime'''''''''7''''''''''''''5''''''''0''''''''''M''L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4" name="Text Placeholder 2">
            <a:extLst>
              <a:ext uri="{FF2B5EF4-FFF2-40B4-BE49-F238E27FC236}">
                <a16:creationId xmlns:a16="http://schemas.microsoft.com/office/drawing/2014/main" id="{39DB8373-BBFE-934C-8313-D1484D56FB5D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7778750" y="23288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BF6451D-D880-4A1B-B482-E1EA7DDF30A5}" type="datetime'''''''''''''''6''6''''''''0''''''''M''''''''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458B0D2A-D46A-194A-AC59-31D19A198D97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1082675" y="2328863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A0E2D15-338E-47D6-88E6-A96BB13CBD60}" type="datetime'''''''''1''''''''''''0''0''0''''''''''M''''L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9A3C4647-1DD7-774F-8547-6FACFAB27F1A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6115050" y="23288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73200A4-18C6-44A0-AF63-87ECA31F8436}" type="datetime'''''''''''''''''5''''''0''''''''''0''M''''''L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98567C97-CAC0-A048-9EA4-42F75C2CD3DE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2789238" y="2328863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B78CB9F-AE78-4325-BAF2-646095A244FC}" type="datetime'''25''''''''''0''''''''''''M''''''''''''''''''''''''''L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36" name="Text Placeholder 2">
            <a:extLst>
              <a:ext uri="{FF2B5EF4-FFF2-40B4-BE49-F238E27FC236}">
                <a16:creationId xmlns:a16="http://schemas.microsoft.com/office/drawing/2014/main" id="{79F4991A-C30C-4B45-B2DC-173855BEB25B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11185525" y="2328863"/>
            <a:ext cx="350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E693EFD-9812-4632-A397-85C99EB2F1AC}" type="datetime'''''t''''''''ota''l''''''''''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6CBCF09-DFD5-264F-AB34-FB9DAF5981D9}"/>
              </a:ext>
            </a:extLst>
          </p:cNvPr>
          <p:cNvSpPr txBox="1"/>
          <p:nvPr/>
        </p:nvSpPr>
        <p:spPr>
          <a:xfrm>
            <a:off x="198439" y="136525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 Man-1 Packages</a:t>
            </a: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83DC92D1-2990-624D-BA2F-2BF7F83CF428}"/>
              </a:ext>
            </a:extLst>
          </p:cNvPr>
          <p:cNvSpPr txBox="1"/>
          <p:nvPr/>
        </p:nvSpPr>
        <p:spPr>
          <a:xfrm>
            <a:off x="144463" y="2487613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evolution  Man-1</a:t>
            </a:r>
          </a:p>
        </p:txBody>
      </p:sp>
      <p:sp>
        <p:nvSpPr>
          <p:cNvPr id="2043" name="Rectangle 2042">
            <a:extLst>
              <a:ext uri="{FF2B5EF4-FFF2-40B4-BE49-F238E27FC236}">
                <a16:creationId xmlns:a16="http://schemas.microsoft.com/office/drawing/2014/main" id="{15B53721-1890-E146-811C-012C96BD931B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12192000" y="1198563"/>
            <a:ext cx="250825" cy="18732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4" name="Text Placeholder 2">
            <a:extLst>
              <a:ext uri="{FF2B5EF4-FFF2-40B4-BE49-F238E27FC236}">
                <a16:creationId xmlns:a16="http://schemas.microsoft.com/office/drawing/2014/main" id="{A40DA91F-5B6C-7548-9186-6C9B3BE556C4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12493626" y="1193800"/>
            <a:ext cx="5619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23146CE-7CA6-4AFD-A566-FA4BB96F2FE4}" type="datetime'S''''e''''''''''ri''''''''''''e''''s'' ''''''''''''''''''1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Series 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F7B0ABAA-FE42-EC49-81C0-F87B5756A403}"/>
              </a:ext>
            </a:extLst>
          </p:cNvPr>
          <p:cNvGraphicFramePr/>
          <p:nvPr>
            <p:custDataLst>
              <p:tags r:id="rId15"/>
            </p:custDataLst>
          </p:nvPr>
        </p:nvGraphicFramePr>
        <p:xfrm>
          <a:off x="257175" y="3103563"/>
          <a:ext cx="12017375" cy="164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480" name="Text Placeholder 2">
            <a:extLst>
              <a:ext uri="{FF2B5EF4-FFF2-40B4-BE49-F238E27FC236}">
                <a16:creationId xmlns:a16="http://schemas.microsoft.com/office/drawing/2014/main" id="{6E637CF2-A1A4-B642-B2DC-C18D17F1809B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885825" y="4783138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DC07545-02D8-4240-81A8-09EC99AED5AE}" type="datetime'1''''''''''''''''0''''''''''''0''''''0M''''''''''L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1000ML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74" name="Text Placeholder 2">
            <a:extLst>
              <a:ext uri="{FF2B5EF4-FFF2-40B4-BE49-F238E27FC236}">
                <a16:creationId xmlns:a16="http://schemas.microsoft.com/office/drawing/2014/main" id="{966FBF70-8B72-A54F-9F7B-68107B872E11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11169650" y="4783138"/>
            <a:ext cx="350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A5D5F48-469E-460A-8822-ED64FC89C0DA}" type="datetime'''''t''''''''o''''''''''''''''''''t''a''''''''''''l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77" name="Text Placeholder 2">
            <a:extLst>
              <a:ext uri="{FF2B5EF4-FFF2-40B4-BE49-F238E27FC236}">
                <a16:creationId xmlns:a16="http://schemas.microsoft.com/office/drawing/2014/main" id="{E29C8395-3C1A-CE47-BF94-A86772B219BD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7702550" y="4783138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C7D640-5C2A-4247-B0E3-6BEFF1A0CFB0}" type="datetime'6''6''''''''''''''0M''''''''''''''''''''L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660ML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83" name="Text Placeholder 2">
            <a:extLst>
              <a:ext uri="{FF2B5EF4-FFF2-40B4-BE49-F238E27FC236}">
                <a16:creationId xmlns:a16="http://schemas.microsoft.com/office/drawing/2014/main" id="{19239663-3AEA-CF4B-9298-061A97FEE1EF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6008688" y="4783138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674C63B-13AE-41E9-A166-A9AC71151163}" type="datetime'''5''''0''''''''''''''''''''''''''0M''''''''''L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500ML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81" name="Text Placeholder 2">
            <a:extLst>
              <a:ext uri="{FF2B5EF4-FFF2-40B4-BE49-F238E27FC236}">
                <a16:creationId xmlns:a16="http://schemas.microsoft.com/office/drawing/2014/main" id="{C1F2629B-94D6-FD4E-A00D-526F9179F7D2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 bwMode="auto">
          <a:xfrm>
            <a:off x="4316413" y="4783138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0A48CA0-BA74-40CA-9E1C-3B0285AF702E}" type="datetime'''''''''''''''''''''33''''''0''''''''''M''''''''L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330ML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75" name="Text Placeholder 2">
            <a:extLst>
              <a:ext uri="{FF2B5EF4-FFF2-40B4-BE49-F238E27FC236}">
                <a16:creationId xmlns:a16="http://schemas.microsoft.com/office/drawing/2014/main" id="{42093056-9C0D-3F48-8527-20527D7832FF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 bwMode="auto">
          <a:xfrm>
            <a:off x="9394825" y="4783138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F0C3E23-4795-4A68-9704-7C6217058753}" type="datetime'''''''''''''''''''''7''5''''''''''''''''''''0M''''''''''L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750ML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78" name="Text Placeholder 2">
            <a:extLst>
              <a:ext uri="{FF2B5EF4-FFF2-40B4-BE49-F238E27FC236}">
                <a16:creationId xmlns:a16="http://schemas.microsoft.com/office/drawing/2014/main" id="{2081B7AE-8AB3-C246-B3FC-F9F179858613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 bwMode="auto">
          <a:xfrm>
            <a:off x="2622550" y="4783138"/>
            <a:ext cx="5111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898B938-0D65-4051-B180-D6F07CE3C770}" type="datetime'2''''5''''''''''''''''''''''''''0''''M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250ML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BAC262E0-0303-684C-8222-15017A8FD3B8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2192000" y="3435350"/>
            <a:ext cx="250825" cy="187325"/>
          </a:xfrm>
          <a:prstGeom prst="rect">
            <a:avLst/>
          </a:prstGeom>
          <a:solidFill>
            <a:srgbClr val="C30C3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5" name="Text Placeholder 2">
            <a:extLst>
              <a:ext uri="{FF2B5EF4-FFF2-40B4-BE49-F238E27FC236}">
                <a16:creationId xmlns:a16="http://schemas.microsoft.com/office/drawing/2014/main" id="{6D7915AE-D2E1-9243-A567-B4D80090F164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auto">
          <a:xfrm>
            <a:off x="12493625" y="3430588"/>
            <a:ext cx="5619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2049CC3-61DC-40EC-A047-B4DA163E3736}" type="datetime'''''''''''''''S''e''r''''''''i''''''''''''''es ''''''''''1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Series 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296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think-cell Slide" r:id="rId15" imgW="7772400" imgH="10058400" progId="TCLayout.ActiveDocument.1">
                  <p:embed/>
                </p:oleObj>
              </mc:Choice>
              <mc:Fallback>
                <p:oleObj name="think-cell Slide" r:id="rId15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497C83D-1F94-4941-BD65-144B5682F514}"/>
              </a:ext>
            </a:extLst>
          </p:cNvPr>
          <p:cNvGraphicFramePr/>
          <p:nvPr>
            <p:custDataLst>
              <p:tags r:id="rId4"/>
            </p:custDataLst>
          </p:nvPr>
        </p:nvGraphicFramePr>
        <p:xfrm>
          <a:off x="1384300" y="866775"/>
          <a:ext cx="7627938" cy="148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126" name="Text Placeholder 2">
            <a:extLst>
              <a:ext uri="{FF2B5EF4-FFF2-40B4-BE49-F238E27FC236}">
                <a16:creationId xmlns:a16="http://schemas.microsoft.com/office/drawing/2014/main" id="{16DF3A6E-D850-6542-9B78-6A8A1F283B74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5240338" y="2328863"/>
            <a:ext cx="17827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32B1A2B-8949-4006-854B-5AFD645FEBE5}" type="datetime'''M''AN'' ''''''''''''1'''' -'' ''OTH''''''E''R'' BRAN''''DS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OTHER BRANDS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9A3C4647-1DD7-774F-8547-6FACFAB27F1A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7821613" y="2328863"/>
            <a:ext cx="350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F7997EB-B3D6-468D-9679-5FEE07399325}" type="datetime'''''''''''''''''t''''o''t''''''''a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98567C97-CAC0-A048-9EA4-42F75C2CD3D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3617913" y="2328863"/>
            <a:ext cx="1296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4EA0498-F85B-4002-B5E3-BBD709985E06}" type="datetime'''MA''N'''' 1 -'' ''B''''''RA''''''''''''''N''''''''''''D ''2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23" name="Text Placeholder 2">
            <a:extLst>
              <a:ext uri="{FF2B5EF4-FFF2-40B4-BE49-F238E27FC236}">
                <a16:creationId xmlns:a16="http://schemas.microsoft.com/office/drawing/2014/main" id="{458B0D2A-D46A-194A-AC59-31D19A198D97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1751013" y="2328863"/>
            <a:ext cx="1296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3F28BDA-8CA5-44A9-98B6-1A8561AEDC94}" type="datetime'''M''AN'''''''''' ''1'' -'' B''R''''A''N''''''D'''' ''''''1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6CBCF09-DFD5-264F-AB34-FB9DAF5981D9}"/>
              </a:ext>
            </a:extLst>
          </p:cNvPr>
          <p:cNvSpPr txBox="1"/>
          <p:nvPr/>
        </p:nvSpPr>
        <p:spPr>
          <a:xfrm>
            <a:off x="198439" y="136525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 Man-1 Brands</a:t>
            </a:r>
          </a:p>
        </p:txBody>
      </p:sp>
      <p:sp>
        <p:nvSpPr>
          <p:cNvPr id="826" name="TextBox 825">
            <a:extLst>
              <a:ext uri="{FF2B5EF4-FFF2-40B4-BE49-F238E27FC236}">
                <a16:creationId xmlns:a16="http://schemas.microsoft.com/office/drawing/2014/main" id="{83DC92D1-2990-624D-BA2F-2BF7F83CF428}"/>
              </a:ext>
            </a:extLst>
          </p:cNvPr>
          <p:cNvSpPr txBox="1"/>
          <p:nvPr/>
        </p:nvSpPr>
        <p:spPr>
          <a:xfrm>
            <a:off x="173038" y="2763044"/>
            <a:ext cx="6169025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 evolution  Man-1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90B92F24-78C5-9D41-AC5C-77A1CF8F1465}"/>
              </a:ext>
            </a:extLst>
          </p:cNvPr>
          <p:cNvGraphicFramePr/>
          <p:nvPr>
            <p:custDataLst>
              <p:tags r:id="rId9"/>
            </p:custDataLst>
          </p:nvPr>
        </p:nvGraphicFramePr>
        <p:xfrm>
          <a:off x="1384300" y="3254375"/>
          <a:ext cx="7627938" cy="1647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24" name="Text Placeholder 2">
            <a:extLst>
              <a:ext uri="{FF2B5EF4-FFF2-40B4-BE49-F238E27FC236}">
                <a16:creationId xmlns:a16="http://schemas.microsoft.com/office/drawing/2014/main" id="{36F568B0-9518-8849-AA7F-A1F7DE7215DF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7821613" y="4933950"/>
            <a:ext cx="350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9549251-B57B-4A9A-B894-BCDE0A9FAAF5}" type="datetime'''''''''t''o''ta''''''''''''''''''''''l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total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26" name="Text Placeholder 2">
            <a:extLst>
              <a:ext uri="{FF2B5EF4-FFF2-40B4-BE49-F238E27FC236}">
                <a16:creationId xmlns:a16="http://schemas.microsoft.com/office/drawing/2014/main" id="{8C82578A-2E47-104E-BCCC-68F8394B9A93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3617913" y="4933950"/>
            <a:ext cx="1296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F20F3A8-8FC5-41D2-8990-A78D7F2ACA46}" type="datetime'MA''N'' 1 - ''B''''R''''A''''''ND'''''''''''' ''''2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27" name="Text Placeholder 2">
            <a:extLst>
              <a:ext uri="{FF2B5EF4-FFF2-40B4-BE49-F238E27FC236}">
                <a16:creationId xmlns:a16="http://schemas.microsoft.com/office/drawing/2014/main" id="{87BE90E9-AE17-694D-B3E5-5FA34DF41325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1751013" y="4933950"/>
            <a:ext cx="12969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705EA2A-E526-476C-961E-1C33D7C98E66}" type="datetime'''''''MA''''N ''1 -'''''''''' ''BRA''''''''''ND ''''1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BRAND 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25" name="Text Placeholder 2">
            <a:extLst>
              <a:ext uri="{FF2B5EF4-FFF2-40B4-BE49-F238E27FC236}">
                <a16:creationId xmlns:a16="http://schemas.microsoft.com/office/drawing/2014/main" id="{EE6D1479-0F91-014A-903B-12C12DD9C93C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5240338" y="4933950"/>
            <a:ext cx="17827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B9D8071-D79D-49AF-921E-AB45C9732989}" type="datetime'''MA''''N ''1'''''' ''-'''' O''THE''R B''''''''RA''N''D''S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MAN 1 - OTHER BRANDS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8900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think-cell Slide" r:id="rId45" imgW="7772400" imgH="10058400" progId="TCLayout.ActiveDocument.1">
                  <p:embed/>
                </p:oleObj>
              </mc:Choice>
              <mc:Fallback>
                <p:oleObj name="think-cell Slide" r:id="rId45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EF9C6F-4738-6448-9D76-1022A90700B4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2200275" y="372586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329F31-1998-974E-8704-EF367E00DD57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10269538" y="28289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55B289-4058-C747-91AD-AF2D6FB9351E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9259888" y="2940050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1C5B23-6964-474B-9A13-177C38EE03FF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8251825" y="30194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256659-BB01-3A4F-8A69-A8B078171BC1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7243763" y="14763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4CDDC1-BBC6-7C41-818C-6847A24665DD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6234113" y="1397000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996087-21CB-6E45-AB61-0363549FBDDC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4216400" y="396716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95489C-54ED-D94A-97F0-C64B6E3D27B1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3208338" y="357028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B64C2D-0ACB-6D46-B878-1F57D222F05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5226050" y="218122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354A89-F3F8-DA46-BC34-6E145158FC29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1190625" y="3740150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BA00AD2F-C579-6546-9B7D-8372BAD78579}"/>
              </a:ext>
            </a:extLst>
          </p:cNvPr>
          <p:cNvGraphicFramePr/>
          <p:nvPr>
            <p:custDataLst>
              <p:tags r:id="rId14"/>
            </p:custDataLst>
          </p:nvPr>
        </p:nvGraphicFramePr>
        <p:xfrm>
          <a:off x="323850" y="1314450"/>
          <a:ext cx="11260138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7"/>
          </a:graphicData>
        </a:graphic>
      </p:graphicFrame>
      <p:sp useBgFill="1">
        <p:nvSpPr>
          <p:cNvPr id="32" name="Freeform 31">
            <a:extLst>
              <a:ext uri="{FF2B5EF4-FFF2-40B4-BE49-F238E27FC236}">
                <a16:creationId xmlns:a16="http://schemas.microsoft.com/office/drawing/2014/main" id="{0611B0A5-908F-8747-9B05-B94BE050DDE6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0663238" y="3992563"/>
            <a:ext cx="668338" cy="236538"/>
          </a:xfrm>
          <a:custGeom>
            <a:avLst/>
            <a:gdLst/>
            <a:ahLst/>
            <a:cxnLst/>
            <a:rect l="0" t="0" r="0" b="0"/>
            <a:pathLst>
              <a:path w="668338" h="236538">
                <a:moveTo>
                  <a:pt x="0" y="179387"/>
                </a:moveTo>
                <a:lnTo>
                  <a:pt x="668337" y="0"/>
                </a:lnTo>
                <a:lnTo>
                  <a:pt x="668337" y="57150"/>
                </a:lnTo>
                <a:lnTo>
                  <a:pt x="0" y="2365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 28">
            <a:extLst>
              <a:ext uri="{FF2B5EF4-FFF2-40B4-BE49-F238E27FC236}">
                <a16:creationId xmlns:a16="http://schemas.microsoft.com/office/drawing/2014/main" id="{FABF0AFB-0EA6-6240-B86E-F7E2ABA5E760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576263" y="3992563"/>
            <a:ext cx="668338" cy="236538"/>
          </a:xfrm>
          <a:custGeom>
            <a:avLst/>
            <a:gdLst/>
            <a:ahLst/>
            <a:cxnLst/>
            <a:rect l="0" t="0" r="0" b="0"/>
            <a:pathLst>
              <a:path w="668338" h="236538">
                <a:moveTo>
                  <a:pt x="0" y="179387"/>
                </a:moveTo>
                <a:lnTo>
                  <a:pt x="668337" y="0"/>
                </a:lnTo>
                <a:lnTo>
                  <a:pt x="668337" y="57150"/>
                </a:lnTo>
                <a:lnTo>
                  <a:pt x="0" y="23653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CE42E80-6159-3649-82D4-FDDB7824862C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76263" y="399256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8">
                <a:moveTo>
                  <a:pt x="0" y="179387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23FF326-49C2-D248-B47F-7D56360183C7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76263" y="404971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8">
                <a:moveTo>
                  <a:pt x="0" y="179387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120472B-7BB7-9242-8F50-3E4E04599F0F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0663238" y="404971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8">
                <a:moveTo>
                  <a:pt x="0" y="179387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0F149E6-9CDF-BC47-B45C-AEA1440EFEA0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0663238" y="399256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8">
                <a:moveTo>
                  <a:pt x="0" y="179387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D983E89-FF1D-3F4A-9E41-8DCC48D070EF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 flipV="1">
            <a:off x="909638" y="1047751"/>
            <a:ext cx="0" cy="24368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86123F8-7A90-2D44-9B5F-16B1D45529A1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909638" y="1047750"/>
            <a:ext cx="100869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D776BF0-9E48-F246-BAE0-2486FB7EBC76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10996613" y="1047750"/>
            <a:ext cx="0" cy="15255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FB1BF7F1-1941-EE4A-812F-03EC1FDFD8A3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 bwMode="gray">
          <a:xfrm>
            <a:off x="10496550" y="2611438"/>
            <a:ext cx="1000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BA07FB0-06BB-41E1-A153-E0F6F4CA0EF7}" type="datetime'''11''''''''''''''''''''''7''''3''''92''3''''''7'''''',49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11739237,49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C6F5636-A337-7344-B985-5A9C20E1E595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 bwMode="gray">
          <a:xfrm>
            <a:off x="477838" y="3522663"/>
            <a:ext cx="8636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B80FE5-D346-4FB1-BCF8-F74C084BFB20}" type="datetime'''11''''.''7''''0''''''''''7''''''.9''''''''8''1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11.707.981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470E4F-C1E8-F54E-987F-AF93891CC71E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 bwMode="auto">
          <a:xfrm>
            <a:off x="722313" y="4313238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1C3B18-5D38-4BDC-AF17-5D4131DEE5CB}" type="datetime'''''''''''''''''''''''2''''0''''''''1''''7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DBCBB1B1-1D33-1C49-9478-ED07A8907BC5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auto">
          <a:xfrm>
            <a:off x="10809288" y="4313238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6AA22FA-0E0E-4B1B-9C7D-7764D32020D8}" type="datetime'''''''''2''''''''''''''''''01''''''''''''''8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6B86B25-66EF-D240-B435-09BAE16838C3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9637713" y="4313238"/>
            <a:ext cx="7032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862CD2D-2C42-4D3D-A214-1C96C1F60677}" type="datetime'''''Z''ER''''''O'''''''''''' A''''''LCOH''''O''''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ZERO ALCOHOL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876F07-F7BC-AB49-AF48-4441726A399A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auto">
          <a:xfrm>
            <a:off x="3640138" y="4313238"/>
            <a:ext cx="5921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3751166-9B7A-4DFC-97CF-2DA81AB691EB}" type="datetime'''''C''EL''''''I''A''''''''''''''''''''''''C''''''''''S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CELIACS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DB6B7F6-5A06-1542-A82B-D78F1CFE2198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auto">
          <a:xfrm>
            <a:off x="7593013" y="4313238"/>
            <a:ext cx="7572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09CD91A-C43B-454C-9966-BFCE582D9D48}" type="datetime'NA''T''''''''''''''''''''''''''''I''''''''O''N''''''A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NATIONAL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4FFA68-620E-9B44-9D10-4D393879793A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auto">
          <a:xfrm>
            <a:off x="6586538" y="4313238"/>
            <a:ext cx="7524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CEF983E-4060-4FCD-A9D9-E29F92DC8BC8}" type="datetime'I''''MPO''R''''''''''T ''P''''''''R''''E''''''MI''''''U''''M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IMPORT PREMIUM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294595B-56DD-FC40-99E8-2EDC7F368D10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auto">
          <a:xfrm>
            <a:off x="4705350" y="4313238"/>
            <a:ext cx="4794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6A3173A-7FDD-4BEB-A709-10178CF1E052}" type="datetime'''''''''''''''''''E''''''''X''''''''T''R''''''''''A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EXTRA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68AFCAE6-0107-DA4B-9728-1DF3C448146A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gray">
          <a:xfrm>
            <a:off x="7670801" y="2152650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49835DB-C7D3-4E57-BF03-2913585BA61C}" type="datetime'''''-''''''''''5''''''''2''''''.9''''''''1''''''6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-52.916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BA6673B-D678-D54A-BC74-EBE7F50D5A00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gray">
          <a:xfrm>
            <a:off x="1758951" y="3636963"/>
            <a:ext cx="322263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9681926-DAAF-49FC-B99E-DD891CC2B17A}" type="datetime'''''''4''''''''''8''''''''''''''''''3''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483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36D012A4-B248-FE44-8961-3DC23E564808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gray">
          <a:xfrm>
            <a:off x="3635375" y="3673475"/>
            <a:ext cx="6016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E85C729-9AC7-43DC-9825-9DE94434F7E0}" type="datetime'''''''''''-''''''''1''3''''.''''''''6''''1''''''''''''''1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-13.611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26AE97D-813C-6F49-A762-604B2958B8D2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8612188" y="4313238"/>
            <a:ext cx="733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B4E2338-6CF2-4BC2-8422-CA17434896C5}" type="datetime'W''''''''''ITH''O''U''''''T'''''''''''' AL''COHO''''''''''L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WITHOUT ALCOHOL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DCCE6907-F610-6B4C-8B18-148E5176F328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6707188" y="1341438"/>
            <a:ext cx="511175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DA6B7F97-EC4F-414D-952E-915701F958B1}" type="datetime'''''''''''''-''''2.''''''''''''''7''''2''''''3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-2.723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5E8D6E2-693A-3F4D-B224-1826DB87A25D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5508625" y="4313238"/>
            <a:ext cx="8890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30E255C-3D35-47B4-9946-E81CFFDEBEA1}" type="datetime'''''''''F''''L''''A''VOU''''RED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FLAVOURED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FFDC20-149E-ED48-B8AE-3658D7204249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2690813" y="4313238"/>
            <a:ext cx="473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6825334-4A66-4299-BC43-91A744ECE9AB}" type="datetime'''''''''''''''''''''B''''L''''''A''C''''''K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BLACK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E001918-A399-9E4B-B22F-5ADAFDB53B8E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8750300" y="2884488"/>
            <a:ext cx="457200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4217429-9257-4FA1-AEA9-CC3A6A1DC6A6}" type="datetime'''''''2.7''2''''''''''''''''''''''''''''7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2.727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CB77D975-3BAB-3B4C-B10A-0D40A87BD441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gray">
          <a:xfrm>
            <a:off x="9759950" y="2789238"/>
            <a:ext cx="457200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71D1FFA-1B15-420A-A845-A73D11CA9F78}" type="datetime'''''''''''''3''.7''''''''''''''''''9''''''7''''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3.797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5893E2-25A4-224E-8B9B-30D6D1A27699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auto">
          <a:xfrm>
            <a:off x="1558925" y="4313238"/>
            <a:ext cx="7207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02600E-4CA7-4AB2-B8C4-3B4A7F0495F3}" type="datetime'''AR''''T''''''I''''''''S''''''''A''''''''''''''''''''''NS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ARTISANS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642A035A-5015-264B-BFEE-2CA33338095C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auto">
          <a:xfrm>
            <a:off x="5599113" y="776288"/>
            <a:ext cx="708025" cy="544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8B53BAD-54B0-4BB4-8CE4-D66FD0DC92E1}" type="datetime'''''''''''3''''''''''1''''''''''''.''2''''''''5''''''6''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31.256</a:t>
            </a:fld>
            <a:b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fld id="{8DF1C4BA-705D-4CDE-98A8-5A211EE6FAB8}" type="datetime'''''''0'''''''''',''''''''''''''''''''''''''''3''''''''''%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0,3%</a:t>
            </a:fld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102" name="Rounded Rectangle 1101">
            <a:extLst>
              <a:ext uri="{FF2B5EF4-FFF2-40B4-BE49-F238E27FC236}">
                <a16:creationId xmlns:a16="http://schemas.microsoft.com/office/drawing/2014/main" id="{4E5344EF-A6C2-4347-9D86-FB9FB3CCDD30}"/>
              </a:ext>
            </a:extLst>
          </p:cNvPr>
          <p:cNvSpPr/>
          <p:nvPr/>
        </p:nvSpPr>
        <p:spPr>
          <a:xfrm>
            <a:off x="1558925" y="4859079"/>
            <a:ext cx="5780088" cy="1254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3697337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think-cell Slide" r:id="rId50" imgW="7772400" imgH="10058400" progId="TCLayout.ActiveDocument.1">
                  <p:embed/>
                </p:oleObj>
              </mc:Choice>
              <mc:Fallback>
                <p:oleObj name="think-cell Slide" r:id="rId50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  <a:sym typeface="Calibri" panose="020F050202020403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D996087-21CB-6E45-AB61-0363549FBDDC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4216400" y="359886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4CDDC1-BBC6-7C41-818C-6847A24665DD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6234113" y="2743200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1C5B23-6964-474B-9A13-177C38EE03FF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8251825" y="121761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354A89-F3F8-DA46-BC34-6E145158FC29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190625" y="37877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B64C2D-0ACB-6D46-B878-1F57D222F053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5226050" y="291941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329F31-1998-974E-8704-EF367E00DD57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0269538" y="12223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95489C-54ED-D94A-97F0-C64B6E3D27B1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3208338" y="362108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AEF9C6F-4738-6448-9D76-1022A90700B4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2200275" y="3660775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055B289-4058-C747-91AD-AF2D6FB9351E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9259888" y="1217613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256659-BB01-3A4F-8A69-A8B078171BC1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7243763" y="2751138"/>
            <a:ext cx="4476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2E12D2-C956-B347-BF3A-71A7E9648B87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8699500" y="1214438"/>
            <a:ext cx="560388" cy="6350"/>
          </a:xfrm>
          <a:prstGeom prst="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3FED38-1861-6348-AB25-F087CEC5C5F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9707563" y="1217613"/>
            <a:ext cx="561975" cy="4763"/>
          </a:xfrm>
          <a:prstGeom prst="rect">
            <a:avLst/>
          </a:prstGeom>
          <a:solidFill>
            <a:srgbClr val="C30C3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8F807-4358-3146-8300-1531B5335F04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681788" y="2743200"/>
            <a:ext cx="561975" cy="7938"/>
          </a:xfrm>
          <a:prstGeom prst="rect">
            <a:avLst/>
          </a:prstGeom>
          <a:solidFill>
            <a:srgbClr val="C30C3E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66" name="Chart 265">
            <a:extLst>
              <a:ext uri="{FF2B5EF4-FFF2-40B4-BE49-F238E27FC236}">
                <a16:creationId xmlns:a16="http://schemas.microsoft.com/office/drawing/2014/main" id="{C7FE9E86-8F77-EF43-8740-D928DAADAA1E}"/>
              </a:ext>
            </a:extLst>
          </p:cNvPr>
          <p:cNvGraphicFramePr/>
          <p:nvPr>
            <p:custDataLst>
              <p:tags r:id="rId17"/>
            </p:custDataLst>
          </p:nvPr>
        </p:nvGraphicFramePr>
        <p:xfrm>
          <a:off x="323850" y="1135063"/>
          <a:ext cx="11260138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2"/>
          </a:graphicData>
        </a:graphic>
      </p:graphicFrame>
      <p:sp useBgFill="1">
        <p:nvSpPr>
          <p:cNvPr id="16" name="Freeform 15">
            <a:extLst>
              <a:ext uri="{FF2B5EF4-FFF2-40B4-BE49-F238E27FC236}">
                <a16:creationId xmlns:a16="http://schemas.microsoft.com/office/drawing/2014/main" id="{DD832D51-08D5-CA4A-BB20-1F197EE87E8D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10663238" y="3814763"/>
            <a:ext cx="668338" cy="236538"/>
          </a:xfrm>
          <a:custGeom>
            <a:avLst/>
            <a:gdLst/>
            <a:ahLst/>
            <a:cxnLst/>
            <a:rect l="0" t="0" r="0" b="0"/>
            <a:pathLst>
              <a:path w="668338" h="236539">
                <a:moveTo>
                  <a:pt x="0" y="179388"/>
                </a:moveTo>
                <a:lnTo>
                  <a:pt x="668337" y="0"/>
                </a:lnTo>
                <a:lnTo>
                  <a:pt x="668337" y="57150"/>
                </a:lnTo>
                <a:lnTo>
                  <a:pt x="0" y="23653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 12">
            <a:extLst>
              <a:ext uri="{FF2B5EF4-FFF2-40B4-BE49-F238E27FC236}">
                <a16:creationId xmlns:a16="http://schemas.microsoft.com/office/drawing/2014/main" id="{B9FBA059-686E-2F43-BBFF-2A50C90E527E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576263" y="3814763"/>
            <a:ext cx="668338" cy="236538"/>
          </a:xfrm>
          <a:custGeom>
            <a:avLst/>
            <a:gdLst/>
            <a:ahLst/>
            <a:cxnLst/>
            <a:rect l="0" t="0" r="0" b="0"/>
            <a:pathLst>
              <a:path w="668338" h="236539">
                <a:moveTo>
                  <a:pt x="0" y="179388"/>
                </a:moveTo>
                <a:lnTo>
                  <a:pt x="668337" y="0"/>
                </a:lnTo>
                <a:lnTo>
                  <a:pt x="668337" y="57150"/>
                </a:lnTo>
                <a:lnTo>
                  <a:pt x="0" y="236538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23DF388-4233-FC4A-851A-13C93F9BCF9F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0663238" y="387191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9">
                <a:moveTo>
                  <a:pt x="0" y="179388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9D647CB-61BB-E04C-82CD-1B84CE6C9684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576263" y="381476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9">
                <a:moveTo>
                  <a:pt x="0" y="179388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37FC933-3F6B-ED42-890F-5041DD6123F3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576263" y="387191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9">
                <a:moveTo>
                  <a:pt x="0" y="179388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2755D44-EA99-8B4D-AEA1-32FECDB8AE7A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663238" y="3814763"/>
            <a:ext cx="668338" cy="179388"/>
          </a:xfrm>
          <a:custGeom>
            <a:avLst/>
            <a:gdLst/>
            <a:ahLst/>
            <a:cxnLst/>
            <a:rect l="0" t="0" r="0" b="0"/>
            <a:pathLst>
              <a:path w="668338" h="179389">
                <a:moveTo>
                  <a:pt x="0" y="179388"/>
                </a:moveTo>
                <a:lnTo>
                  <a:pt x="6683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D983E89-FF1D-3F4A-9E41-8DCC48D070EF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 flipV="1">
            <a:off x="909638" y="814388"/>
            <a:ext cx="0" cy="27178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86123F8-7A90-2D44-9B5F-16B1D45529A1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909638" y="814388"/>
            <a:ext cx="100869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D776BF0-9E48-F246-BAE0-2486FB7EBC76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10996613" y="814388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294595B-56DD-FC40-99E8-2EDC7F368D10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 bwMode="auto">
          <a:xfrm>
            <a:off x="4705350" y="4133850"/>
            <a:ext cx="4794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6A3173A-7FDD-4BEB-A709-10178CF1E052}" type="datetime'''''''''''''''''''E''''''''X''''''''T''R''''''''''A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EXTRA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26AE97D-813C-6F49-A762-604B2958B8D2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 bwMode="auto">
          <a:xfrm>
            <a:off x="8612188" y="4133850"/>
            <a:ext cx="7334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B4E2338-6CF2-4BC2-8422-CA17434896C5}" type="datetime'W''''''''''ITH''O''U''''''T'''''''''''' AL''COHO''''''''''L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WITHOUT ALCOHOL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DCCE6907-F610-6B4C-8B18-148E5176F328}"/>
              </a:ext>
            </a:extLst>
          </p:cNvPr>
          <p:cNvSpPr txBox="1">
            <a:spLocks/>
          </p:cNvSpPr>
          <p:nvPr>
            <p:custDataLst>
              <p:tags r:id="rId29"/>
            </p:custDataLst>
          </p:nvPr>
        </p:nvSpPr>
        <p:spPr bwMode="gray">
          <a:xfrm>
            <a:off x="6707188" y="2651125"/>
            <a:ext cx="511175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B3F69021-17A3-4BEF-B9C7-D5B88E7739F8}" type="datetime'''-''''''''''''''3''''''''''''''''''''.''''56''''''''''''4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-3.564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6B86B25-66EF-D240-B435-09BAE16838C3}"/>
              </a:ext>
            </a:extLst>
          </p:cNvPr>
          <p:cNvSpPr txBox="1">
            <a:spLocks/>
          </p:cNvSpPr>
          <p:nvPr>
            <p:custDataLst>
              <p:tags r:id="rId30"/>
            </p:custDataLst>
          </p:nvPr>
        </p:nvSpPr>
        <p:spPr bwMode="auto">
          <a:xfrm>
            <a:off x="9637713" y="4133850"/>
            <a:ext cx="7032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862CD2D-2C42-4D3D-A214-1C96C1F60677}" type="datetime'''''Z''ER''''''O'''''''''''' A''''''LCOH''''O''''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ZERO ALCOHOL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5E001918-A399-9E4B-B22F-5ADAFDB53B8E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 bwMode="gray">
          <a:xfrm>
            <a:off x="8818563" y="1122363"/>
            <a:ext cx="322263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97B3D01-A3EF-4509-93FC-F153A08A8125}" type="datetime'''''''''''''''1''''''''''''3''''''''''''''1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131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1BA6673B-D678-D54A-BC74-EBE7F50D5A00}"/>
              </a:ext>
            </a:extLst>
          </p:cNvPr>
          <p:cNvSpPr txBox="1">
            <a:spLocks/>
          </p:cNvSpPr>
          <p:nvPr>
            <p:custDataLst>
              <p:tags r:id="rId32"/>
            </p:custDataLst>
          </p:nvPr>
        </p:nvSpPr>
        <p:spPr bwMode="gray">
          <a:xfrm>
            <a:off x="1646238" y="3629025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22BD7DF-AB77-4D1E-842F-19DC6232E4DB}" type="datetime'''''6''''''1''''''''''''''''.81''''''''''''''''''''8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61.818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FFDC20-149E-ED48-B8AE-3658D7204249}"/>
              </a:ext>
            </a:extLst>
          </p:cNvPr>
          <p:cNvSpPr txBox="1">
            <a:spLocks/>
          </p:cNvSpPr>
          <p:nvPr>
            <p:custDataLst>
              <p:tags r:id="rId33"/>
            </p:custDataLst>
          </p:nvPr>
        </p:nvSpPr>
        <p:spPr bwMode="auto">
          <a:xfrm>
            <a:off x="2690813" y="4133850"/>
            <a:ext cx="473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6825334-4A66-4299-BC43-91A744ECE9AB}" type="datetime'''''''''''''''''''''B''''L''''''A''C''''''K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BLACK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B5893E2-25A4-224E-8B9B-30D6D1A27699}"/>
              </a:ext>
            </a:extLst>
          </p:cNvPr>
          <p:cNvSpPr txBox="1">
            <a:spLocks/>
          </p:cNvSpPr>
          <p:nvPr>
            <p:custDataLst>
              <p:tags r:id="rId34"/>
            </p:custDataLst>
          </p:nvPr>
        </p:nvSpPr>
        <p:spPr bwMode="auto">
          <a:xfrm>
            <a:off x="1558925" y="4133850"/>
            <a:ext cx="7207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02600E-4CA7-4AB2-B8C4-3B4A7F0495F3}" type="datetime'''AR''''T''''''I''''''''S''''''''A''''''''''''''''''''''NS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ARTISANS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F87757E4-2003-0549-874C-4F9E03ADB9D6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gray">
          <a:xfrm>
            <a:off x="4625975" y="3163888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EC8B04F-0C50-4CA0-9C6F-805C1851DCB8}" type="datetime'''3''''2''''''''''''''''''9''''.0''''''''0''1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329.001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68AFCAE6-0107-DA4B-9728-1DF3C448146A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7651750" y="1889125"/>
            <a:ext cx="638175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D803BC0-E759-46B1-A82F-33794116E649}" type="datetime'''''''''74''3''''''''''''''.''''''''5''''''''10''''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743.510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AC6F5636-A337-7344-B985-5A9C20E1E595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477838" y="3570288"/>
            <a:ext cx="8636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68CC8C5-94E7-45E6-977B-CB3BF8F56ABC}" type="datetime'11''.''7''''3''''''''''''9''''''''.''''''''''''2''3''7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11.739.237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5E8D6E2-693A-3F4D-B224-1826DB87A25D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5508625" y="4133850"/>
            <a:ext cx="8890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30E255C-3D35-47B4-9946-E81CFFDEBEA1}" type="datetime'''''''''F''''L''''A''VOU''''RED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FLAVOURED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4FFA68-620E-9B44-9D10-4D393879793A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6586538" y="4133850"/>
            <a:ext cx="7524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CEF983E-4060-4FCD-A9D9-E29F92DC8BC8}" type="datetime'I''''MPO''R''''''''''T ''P''''''''R''''E''''''MI''''''U''''M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IMPORT PREMIUM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FB1BF7F1-1941-EE4A-812F-03EC1FDFD8A3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10609263" y="1004888"/>
            <a:ext cx="77470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C5E6443-CA85-41F5-91CB-AB606884F87E}" type="datetime'''''1''''''''''''''''''''''2''9''8''''''''341''''1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12983411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470E4F-C1E8-F54E-987F-AF93891CC71E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722313" y="413385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A1C3B18-5D38-4BDC-AF17-5D4131DEE5CB}" type="datetime'''''''''''''''''''''''2''''0''''''''1''''7''''''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DB6B7F6-5A06-1542-A82B-D78F1CFE2198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auto">
          <a:xfrm>
            <a:off x="7593013" y="4133850"/>
            <a:ext cx="7572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09CD91A-C43B-454C-9966-BFCE582D9D48}" type="datetime'NA''T''''''''''''''''''''''''''''I''''''''O''N''''''A''''L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NATIONAL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5786E165-1DA3-BC4D-8D00-4D5CFF12CEA6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2654300" y="3544888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81CAE86-EA35-4EFA-86F1-0D09B68721EB}" type="datetime'1''8.''''''''''''8''''''''''2''''3''''''''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18.823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DBCBB1B1-1D33-1C49-9478-ED07A8907BC5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auto">
          <a:xfrm>
            <a:off x="10809288" y="4133850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6AA22FA-0E0E-4B1B-9C7D-7764D32020D8}" type="datetime'''''''''2''''''''''''''''''01''''''''''''''8''''''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876F07-F7BC-AB49-AF48-4441726A399A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3640138" y="4133850"/>
            <a:ext cx="5921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3751166-9B7A-4DFC-97CF-2DA81AB691EB}" type="datetime'''''C''EL''''''I''A''''''''''''''''''''''''C''''''''''S'''''''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CELIACS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36D012A4-B248-FE44-8961-3DC23E564808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gray">
          <a:xfrm>
            <a:off x="3662363" y="3514725"/>
            <a:ext cx="547688" cy="1920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0C2C802-611E-4226-A833-9CE29C32D679}" type="datetime'''''''11.''''''''''''''''''''''''''''''''''''''''''''''362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11.362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0B0FDB11-C3E2-644C-A801-0221B84E0B4F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9732963" y="1123950"/>
            <a:ext cx="511175" cy="192088"/>
          </a:xfrm>
          <a:prstGeom prst="rect">
            <a:avLst/>
          </a:prstGeom>
          <a:solidFill>
            <a:srgbClr val="C30C3E"/>
          </a:solidFill>
          <a:ln>
            <a:noFill/>
          </a:ln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D62FD6A-C5AD-42D7-94A3-EA9A651A60D7}" type="datetime'-2.''''''3''58'''">
              <a:rPr kumimoji="0" lang="de-DE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-2.358</a:t>
            </a:fld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642A035A-5015-264B-BFEE-2CA33338095C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auto">
          <a:xfrm>
            <a:off x="5437188" y="542925"/>
            <a:ext cx="1031875" cy="5445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CB347FF-11B4-4905-8663-E208B7609995}" type="datetime'''''''''''''1''.''24''4''''''''.''1''''''7''''''''''4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1.244.174</a:t>
            </a:fld>
            <a:b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fld id="{0962EB2E-4AF0-42CE-B71A-4B670ABB7ABA}" type="datetime'''''''''''''''''9'',''6''''''''''''''''''''''''''''''%'''''''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9,6%</a:t>
            </a:fld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02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3361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 flipH="1">
            <a:off x="1588" y="1585384"/>
            <a:ext cx="12188825" cy="4229101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AEF63E-AAF4-FE4D-9593-EA8377215DD2}"/>
              </a:ext>
            </a:extLst>
          </p:cNvPr>
          <p:cNvGrpSpPr/>
          <p:nvPr/>
        </p:nvGrpSpPr>
        <p:grpSpPr>
          <a:xfrm>
            <a:off x="1587" y="1"/>
            <a:ext cx="12188825" cy="6858000"/>
            <a:chOff x="-1" y="1"/>
            <a:chExt cx="24377650" cy="13715999"/>
          </a:xfrm>
        </p:grpSpPr>
        <p:sp>
          <p:nvSpPr>
            <p:cNvPr id="6" name="Rechteck 5"/>
            <p:cNvSpPr/>
            <p:nvPr/>
          </p:nvSpPr>
          <p:spPr>
            <a:xfrm>
              <a:off x="-1" y="1"/>
              <a:ext cx="24377650" cy="3170764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  <p:sp>
          <p:nvSpPr>
            <p:cNvPr id="16" name="Rechteck 5">
              <a:extLst>
                <a:ext uri="{FF2B5EF4-FFF2-40B4-BE49-F238E27FC236}">
                  <a16:creationId xmlns:a16="http://schemas.microsoft.com/office/drawing/2014/main" id="{A7649247-FA71-5947-B69F-6FEB8AE4221D}"/>
                </a:ext>
              </a:extLst>
            </p:cNvPr>
            <p:cNvSpPr/>
            <p:nvPr/>
          </p:nvSpPr>
          <p:spPr>
            <a:xfrm>
              <a:off x="-1" y="10545236"/>
              <a:ext cx="24377650" cy="3170764"/>
            </a:xfrm>
            <a:prstGeom prst="rect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</p:grpSp>
      <p:sp>
        <p:nvSpPr>
          <p:cNvPr id="14" name="Rechteck 37">
            <a:extLst>
              <a:ext uri="{FF2B5EF4-FFF2-40B4-BE49-F238E27FC236}">
                <a16:creationId xmlns:a16="http://schemas.microsoft.com/office/drawing/2014/main" id="{793839AD-A145-734B-BAAB-079554943BD8}"/>
              </a:ext>
            </a:extLst>
          </p:cNvPr>
          <p:cNvSpPr/>
          <p:nvPr/>
        </p:nvSpPr>
        <p:spPr>
          <a:xfrm flipH="1">
            <a:off x="731746" y="1357614"/>
            <a:ext cx="10750642" cy="468464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15" name="Textfeld 24">
            <a:extLst>
              <a:ext uri="{FF2B5EF4-FFF2-40B4-BE49-F238E27FC236}">
                <a16:creationId xmlns:a16="http://schemas.microsoft.com/office/drawing/2014/main" id="{F8070ACF-9B4E-F845-98CB-907AA8C17314}"/>
              </a:ext>
            </a:extLst>
          </p:cNvPr>
          <p:cNvSpPr txBox="1"/>
          <p:nvPr/>
        </p:nvSpPr>
        <p:spPr>
          <a:xfrm>
            <a:off x="3201987" y="363646"/>
            <a:ext cx="5807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What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Customers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Think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endParaRPr lang="de-DE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77B328-7D5C-7B42-8A78-3121289CFE9B}"/>
              </a:ext>
            </a:extLst>
          </p:cNvPr>
          <p:cNvGrpSpPr/>
          <p:nvPr/>
        </p:nvGrpSpPr>
        <p:grpSpPr>
          <a:xfrm>
            <a:off x="1629604" y="1585383"/>
            <a:ext cx="2412218" cy="4229101"/>
            <a:chOff x="3256032" y="3170766"/>
            <a:chExt cx="4824435" cy="8458202"/>
          </a:xfrm>
        </p:grpSpPr>
        <p:sp>
          <p:nvSpPr>
            <p:cNvPr id="13" name="Rechteck 25">
              <a:extLst>
                <a:ext uri="{FF2B5EF4-FFF2-40B4-BE49-F238E27FC236}">
                  <a16:creationId xmlns:a16="http://schemas.microsoft.com/office/drawing/2014/main" id="{098B4408-B150-0D40-B822-55A784E49D05}"/>
                </a:ext>
              </a:extLst>
            </p:cNvPr>
            <p:cNvSpPr/>
            <p:nvPr/>
          </p:nvSpPr>
          <p:spPr>
            <a:xfrm>
              <a:off x="3256032" y="3170766"/>
              <a:ext cx="4824435" cy="84582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  <a:lumMod val="0"/>
                    <a:lumOff val="100000"/>
                  </a:schemeClr>
                </a:gs>
                <a:gs pos="25000">
                  <a:schemeClr val="accent1">
                    <a:alpha val="10000"/>
                    <a:lumMod val="0"/>
                    <a:lumOff val="100000"/>
                  </a:schemeClr>
                </a:gs>
                <a:gs pos="77000">
                  <a:srgbClr val="FFC000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762000" dist="508000" dir="81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  <p:sp>
          <p:nvSpPr>
            <p:cNvPr id="20" name="Textfeld 24">
              <a:extLst>
                <a:ext uri="{FF2B5EF4-FFF2-40B4-BE49-F238E27FC236}">
                  <a16:creationId xmlns:a16="http://schemas.microsoft.com/office/drawing/2014/main" id="{60D168D4-E436-D841-8216-51E18A0C8090}"/>
                </a:ext>
              </a:extLst>
            </p:cNvPr>
            <p:cNvSpPr txBox="1"/>
            <p:nvPr/>
          </p:nvSpPr>
          <p:spPr>
            <a:xfrm>
              <a:off x="3815882" y="7360606"/>
              <a:ext cx="37047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There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are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enough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brands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in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the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market</a:t>
              </a:r>
              <a:endParaRPr lang="de-DE" sz="15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5BF23C5-4B86-2843-9ACF-7A00A6238A3B}"/>
              </a:ext>
            </a:extLst>
          </p:cNvPr>
          <p:cNvGrpSpPr/>
          <p:nvPr/>
        </p:nvGrpSpPr>
        <p:grpSpPr>
          <a:xfrm>
            <a:off x="8191500" y="1585383"/>
            <a:ext cx="2412218" cy="4229101"/>
            <a:chOff x="16379825" y="3170766"/>
            <a:chExt cx="4824435" cy="8458202"/>
          </a:xfrm>
        </p:grpSpPr>
        <p:sp>
          <p:nvSpPr>
            <p:cNvPr id="26" name="Rechteck 25"/>
            <p:cNvSpPr/>
            <p:nvPr/>
          </p:nvSpPr>
          <p:spPr>
            <a:xfrm>
              <a:off x="16379825" y="3170766"/>
              <a:ext cx="4824435" cy="84582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  <a:lumMod val="0"/>
                    <a:lumOff val="100000"/>
                  </a:schemeClr>
                </a:gs>
                <a:gs pos="25000">
                  <a:schemeClr val="accent1">
                    <a:alpha val="10000"/>
                    <a:lumMod val="0"/>
                    <a:lumOff val="100000"/>
                  </a:schemeClr>
                </a:gs>
                <a:gs pos="77000">
                  <a:srgbClr val="FFC000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762000" dist="508000" dir="81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  <p:sp>
          <p:nvSpPr>
            <p:cNvPr id="23" name="Textfeld 24">
              <a:extLst>
                <a:ext uri="{FF2B5EF4-FFF2-40B4-BE49-F238E27FC236}">
                  <a16:creationId xmlns:a16="http://schemas.microsoft.com/office/drawing/2014/main" id="{895AA647-ACD4-8145-90E6-CB45348450F7}"/>
                </a:ext>
              </a:extLst>
            </p:cNvPr>
            <p:cNvSpPr txBox="1"/>
            <p:nvPr/>
          </p:nvSpPr>
          <p:spPr>
            <a:xfrm>
              <a:off x="16939675" y="7360606"/>
              <a:ext cx="370473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Willing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to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spend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more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on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beers</a:t>
              </a:r>
              <a:endParaRPr lang="de-DE" sz="15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C0EBA2-4844-1142-A111-DD113004FC66}"/>
              </a:ext>
            </a:extLst>
          </p:cNvPr>
          <p:cNvSpPr txBox="1"/>
          <p:nvPr/>
        </p:nvSpPr>
        <p:spPr>
          <a:xfrm>
            <a:off x="2260875" y="2687724"/>
            <a:ext cx="119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lang="en-US" altLang="zh-TW" sz="4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79%</a:t>
            </a:r>
            <a:endParaRPr lang="en-US" sz="4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6DE81-0166-C542-8D73-B8C5126A7D39}"/>
              </a:ext>
            </a:extLst>
          </p:cNvPr>
          <p:cNvSpPr txBox="1"/>
          <p:nvPr/>
        </p:nvSpPr>
        <p:spPr>
          <a:xfrm>
            <a:off x="8822771" y="2687724"/>
            <a:ext cx="119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lang="en-US" altLang="zh-TW" sz="4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45%</a:t>
            </a:r>
            <a:endParaRPr lang="en-US" sz="4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83CF33-38F9-E34D-9084-955F1F6F958C}"/>
              </a:ext>
            </a:extLst>
          </p:cNvPr>
          <p:cNvGrpSpPr/>
          <p:nvPr/>
        </p:nvGrpSpPr>
        <p:grpSpPr>
          <a:xfrm>
            <a:off x="4922170" y="1585383"/>
            <a:ext cx="2412218" cy="4229101"/>
            <a:chOff x="9841165" y="3170766"/>
            <a:chExt cx="4824435" cy="8458202"/>
          </a:xfrm>
        </p:grpSpPr>
        <p:sp>
          <p:nvSpPr>
            <p:cNvPr id="12" name="Rechteck 25">
              <a:extLst>
                <a:ext uri="{FF2B5EF4-FFF2-40B4-BE49-F238E27FC236}">
                  <a16:creationId xmlns:a16="http://schemas.microsoft.com/office/drawing/2014/main" id="{C917DE9D-7A42-B846-A2E5-D307814BE9B7}"/>
                </a:ext>
              </a:extLst>
            </p:cNvPr>
            <p:cNvSpPr/>
            <p:nvPr/>
          </p:nvSpPr>
          <p:spPr>
            <a:xfrm>
              <a:off x="9841165" y="3170766"/>
              <a:ext cx="4824435" cy="845820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10000"/>
                    <a:lumMod val="0"/>
                    <a:lumOff val="100000"/>
                  </a:schemeClr>
                </a:gs>
                <a:gs pos="25000">
                  <a:schemeClr val="accent1">
                    <a:alpha val="10000"/>
                    <a:lumMod val="0"/>
                    <a:lumOff val="100000"/>
                  </a:schemeClr>
                </a:gs>
                <a:gs pos="77000">
                  <a:srgbClr val="FFC000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762000" dist="508000" dir="81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 dirty="0">
                <a:solidFill>
                  <a:srgbClr val="F8F8F8"/>
                </a:solidFill>
                <a:latin typeface="Calibri" panose="020F0502020204030204"/>
              </a:endParaRPr>
            </a:p>
          </p:txBody>
        </p:sp>
        <p:sp>
          <p:nvSpPr>
            <p:cNvPr id="22" name="Textfeld 24">
              <a:extLst>
                <a:ext uri="{FF2B5EF4-FFF2-40B4-BE49-F238E27FC236}">
                  <a16:creationId xmlns:a16="http://schemas.microsoft.com/office/drawing/2014/main" id="{5D04E491-6ED8-654C-A8F0-85F07560EA6C}"/>
                </a:ext>
              </a:extLst>
            </p:cNvPr>
            <p:cNvSpPr txBox="1"/>
            <p:nvPr/>
          </p:nvSpPr>
          <p:spPr>
            <a:xfrm>
              <a:off x="10401015" y="7360606"/>
              <a:ext cx="3704733" cy="2031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28600"/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They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know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what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they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want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to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buy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before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entering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the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stores</a:t>
              </a:r>
              <a:endParaRPr lang="de-DE" sz="15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559349-48B7-114C-89AC-CC26F776DE00}"/>
              </a:ext>
            </a:extLst>
          </p:cNvPr>
          <p:cNvSpPr txBox="1"/>
          <p:nvPr/>
        </p:nvSpPr>
        <p:spPr>
          <a:xfrm>
            <a:off x="5553441" y="2695365"/>
            <a:ext cx="1199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lang="en-US" altLang="zh-TW" sz="40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88%</a:t>
            </a:r>
            <a:endParaRPr lang="en-US" sz="40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56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7026 -0.00058 L 0.00059 -0.0005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8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681 -0.00058 L -2.13597E-7 1.1111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41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1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4" grpId="0"/>
      <p:bldP spid="4" grpId="1"/>
      <p:bldP spid="19" grpId="0"/>
      <p:bldP spid="19" grpId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A394B2E-EBCB-46A9-B27F-66B348AC18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1778828"/>
              </p:ext>
            </p:extLst>
          </p:nvPr>
        </p:nvGraphicFramePr>
        <p:xfrm>
          <a:off x="243857" y="2139870"/>
          <a:ext cx="6110377" cy="4196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0D25C720-0EA8-454B-A305-764DEFFB27B8}"/>
              </a:ext>
            </a:extLst>
          </p:cNvPr>
          <p:cNvSpPr/>
          <p:nvPr/>
        </p:nvSpPr>
        <p:spPr>
          <a:xfrm>
            <a:off x="733292" y="5338671"/>
            <a:ext cx="173254" cy="17325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3A9026-B5AF-4BE4-81D6-650049F30B32}"/>
              </a:ext>
            </a:extLst>
          </p:cNvPr>
          <p:cNvSpPr/>
          <p:nvPr/>
        </p:nvSpPr>
        <p:spPr>
          <a:xfrm>
            <a:off x="733292" y="5646448"/>
            <a:ext cx="173254" cy="1732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DDA6B-953B-489F-B60E-3DBB8C44ABA7}"/>
              </a:ext>
            </a:extLst>
          </p:cNvPr>
          <p:cNvSpPr txBox="1"/>
          <p:nvPr/>
        </p:nvSpPr>
        <p:spPr>
          <a:xfrm>
            <a:off x="978736" y="5277173"/>
            <a:ext cx="135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Real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15B58F-EE66-4D5B-9117-ABF8C432614F}"/>
              </a:ext>
            </a:extLst>
          </p:cNvPr>
          <p:cNvSpPr txBox="1"/>
          <p:nvPr/>
        </p:nvSpPr>
        <p:spPr>
          <a:xfrm>
            <a:off x="978736" y="5584950"/>
            <a:ext cx="151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Predicted values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1FB03D-B4C4-4644-B119-BC12BEA76F04}"/>
              </a:ext>
            </a:extLst>
          </p:cNvPr>
          <p:cNvGrpSpPr/>
          <p:nvPr/>
        </p:nvGrpSpPr>
        <p:grpSpPr>
          <a:xfrm>
            <a:off x="5711020" y="1906291"/>
            <a:ext cx="6480980" cy="4724967"/>
            <a:chOff x="2032000" y="308226"/>
            <a:chExt cx="8128000" cy="5830108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3211AE8E-B108-CA4C-977F-D65B057A58BC}"/>
                </a:ext>
              </a:extLst>
            </p:cNvPr>
            <p:cNvGraphicFramePr/>
            <p:nvPr/>
          </p:nvGraphicFramePr>
          <p:xfrm>
            <a:off x="2032000" y="308226"/>
            <a:ext cx="8128000" cy="58301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" name="Arrow: Curved Up 5">
              <a:extLst>
                <a:ext uri="{FF2B5EF4-FFF2-40B4-BE49-F238E27FC236}">
                  <a16:creationId xmlns:a16="http://schemas.microsoft.com/office/drawing/2014/main" id="{236535A1-7BAA-7049-BCE2-45FC635C71EF}"/>
                </a:ext>
              </a:extLst>
            </p:cNvPr>
            <p:cNvSpPr/>
            <p:nvPr/>
          </p:nvSpPr>
          <p:spPr>
            <a:xfrm flipV="1">
              <a:off x="3376772" y="1931541"/>
              <a:ext cx="1452081" cy="513706"/>
            </a:xfrm>
            <a:prstGeom prst="curved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Arrow: Curved Up 11">
              <a:extLst>
                <a:ext uri="{FF2B5EF4-FFF2-40B4-BE49-F238E27FC236}">
                  <a16:creationId xmlns:a16="http://schemas.microsoft.com/office/drawing/2014/main" id="{3F56594B-47EA-5142-B054-253DB790BAB5}"/>
                </a:ext>
              </a:extLst>
            </p:cNvPr>
            <p:cNvSpPr/>
            <p:nvPr/>
          </p:nvSpPr>
          <p:spPr>
            <a:xfrm flipV="1">
              <a:off x="4828853" y="1787703"/>
              <a:ext cx="1452081" cy="513706"/>
            </a:xfrm>
            <a:prstGeom prst="curved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Arrow: Curved Up 12">
              <a:extLst>
                <a:ext uri="{FF2B5EF4-FFF2-40B4-BE49-F238E27FC236}">
                  <a16:creationId xmlns:a16="http://schemas.microsoft.com/office/drawing/2014/main" id="{80C86526-E64E-2043-AF85-D462265F89AB}"/>
                </a:ext>
              </a:extLst>
            </p:cNvPr>
            <p:cNvSpPr/>
            <p:nvPr/>
          </p:nvSpPr>
          <p:spPr>
            <a:xfrm flipV="1">
              <a:off x="6435047" y="1674688"/>
              <a:ext cx="1452081" cy="513706"/>
            </a:xfrm>
            <a:prstGeom prst="curved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Arrow: Curved Up 13">
              <a:extLst>
                <a:ext uri="{FF2B5EF4-FFF2-40B4-BE49-F238E27FC236}">
                  <a16:creationId xmlns:a16="http://schemas.microsoft.com/office/drawing/2014/main" id="{51FABED2-A1B9-414A-B9B3-1E7CE5DD3AFD}"/>
                </a:ext>
              </a:extLst>
            </p:cNvPr>
            <p:cNvSpPr/>
            <p:nvPr/>
          </p:nvSpPr>
          <p:spPr>
            <a:xfrm flipV="1">
              <a:off x="7960757" y="1530850"/>
              <a:ext cx="1452081" cy="513706"/>
            </a:xfrm>
            <a:prstGeom prst="curvedUp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A36CDD-4A2E-3F41-B50B-56A8EBBB6A2E}"/>
                </a:ext>
              </a:extLst>
            </p:cNvPr>
            <p:cNvSpPr txBox="1"/>
            <p:nvPr/>
          </p:nvSpPr>
          <p:spPr>
            <a:xfrm>
              <a:off x="3681001" y="1530849"/>
              <a:ext cx="952359" cy="36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3.79%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74DEC9-2B73-7647-BE93-E6DA70E6786E}"/>
                </a:ext>
              </a:extLst>
            </p:cNvPr>
            <p:cNvSpPr txBox="1"/>
            <p:nvPr/>
          </p:nvSpPr>
          <p:spPr>
            <a:xfrm>
              <a:off x="5177245" y="1410387"/>
              <a:ext cx="946935" cy="36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2.55%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423912-AE04-3F47-834E-FD3D54833740}"/>
                </a:ext>
              </a:extLst>
            </p:cNvPr>
            <p:cNvSpPr txBox="1"/>
            <p:nvPr/>
          </p:nvSpPr>
          <p:spPr>
            <a:xfrm>
              <a:off x="6825465" y="1308687"/>
              <a:ext cx="946934" cy="36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3.17%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39B02-25DF-2A4C-8F65-CA4363596627}"/>
                </a:ext>
              </a:extLst>
            </p:cNvPr>
            <p:cNvSpPr txBox="1"/>
            <p:nvPr/>
          </p:nvSpPr>
          <p:spPr>
            <a:xfrm>
              <a:off x="8337475" y="1223072"/>
              <a:ext cx="946934" cy="366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2.86%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40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7F1CADD2-54EE-0B47-BB52-D1E9162E191E}"/>
              </a:ext>
            </a:extLst>
          </p:cNvPr>
          <p:cNvSpPr/>
          <p:nvPr/>
        </p:nvSpPr>
        <p:spPr>
          <a:xfrm flipH="1">
            <a:off x="3174" y="4954022"/>
            <a:ext cx="12302036" cy="1916655"/>
          </a:xfrm>
          <a:prstGeom prst="rect">
            <a:avLst/>
          </a:prstGeom>
          <a:blipFill dpi="0" rotWithShape="1">
            <a:blip r:embed="rId57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4" name="think-cell Slide" r:id="rId58" imgW="7772400" imgH="10058400" progId="TCLayout.ActiveDocument.1">
                  <p:embed/>
                </p:oleObj>
              </mc:Choice>
              <mc:Fallback>
                <p:oleObj name="think-cell Slide" r:id="rId58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400" b="1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66113F-BBD4-384D-AC3A-68E324C0EBF7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5139530" y="4069103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195BB7-4DDA-BD4D-8E10-CBF8B45B8DA4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3813968" y="4029416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DB4B3D-D477-8544-AAAF-CA869F96D5F0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1162843" y="4610441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3C8F96-2BDB-B54A-A270-EC15217491E9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2488405" y="4200866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E2929F4-B899-7447-860E-47438A8867F1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6465093" y="4069103"/>
            <a:ext cx="58737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9BF0AAA-9819-9A4F-BF97-3A7A12CBC72C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7789068" y="3407116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DAD1FCA-CD74-604F-B2C9-7505BBDE3D0A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9114630" y="3078503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B9C2AAEF-AA7D-E04B-80E4-327C7D9CDFD1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440193" y="3137241"/>
            <a:ext cx="5889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6BAF9B24-D1B3-FC48-AF3A-D0FF85A41EA5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050225103"/>
              </p:ext>
            </p:extLst>
          </p:nvPr>
        </p:nvGraphicFramePr>
        <p:xfrm>
          <a:off x="50005" y="2995953"/>
          <a:ext cx="12093575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0"/>
          </a:graphicData>
        </a:graphic>
      </p:graphicFrame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11945A0B-DC6E-AC48-880B-282E8ED18394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72268" y="4635841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11" name="Freeform 10">
            <a:extLst>
              <a:ext uri="{FF2B5EF4-FFF2-40B4-BE49-F238E27FC236}">
                <a16:creationId xmlns:a16="http://schemas.microsoft.com/office/drawing/2014/main" id="{FD20EBCB-DD79-F64D-87D0-6F237C9946B0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674518" y="4635841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15" name="Freeform 14">
            <a:extLst>
              <a:ext uri="{FF2B5EF4-FFF2-40B4-BE49-F238E27FC236}">
                <a16:creationId xmlns:a16="http://schemas.microsoft.com/office/drawing/2014/main" id="{DBFEDF3C-1F03-6D44-97B2-2A57E0E1637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0975180" y="4635841"/>
            <a:ext cx="844551" cy="284163"/>
          </a:xfrm>
          <a:custGeom>
            <a:avLst/>
            <a:gdLst/>
            <a:ahLst/>
            <a:cxnLst/>
            <a:rect l="0" t="0" r="0" b="0"/>
            <a:pathLst>
              <a:path w="844551" h="284163">
                <a:moveTo>
                  <a:pt x="0" y="227012"/>
                </a:moveTo>
                <a:lnTo>
                  <a:pt x="844550" y="0"/>
                </a:lnTo>
                <a:lnTo>
                  <a:pt x="844550" y="57150"/>
                </a:lnTo>
                <a:lnTo>
                  <a:pt x="0" y="284162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0772B5D-EF58-5849-A1B1-4C0D0E20DFC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72268" y="469299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B0EAD0-CEA2-6448-AEAC-74630D879B02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674518" y="463584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FFD91A-7A65-9943-A91B-F7CCB405F818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674518" y="469299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1523784-67B3-4845-A01D-BFD8FA079257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0975180" y="463584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E818E50-9DA5-C046-B049-E474AA79D2A1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372268" y="463584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C8AA257-5FCF-5347-9CE0-A0D5C8910CC7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10975180" y="4692991"/>
            <a:ext cx="844551" cy="227013"/>
          </a:xfrm>
          <a:custGeom>
            <a:avLst/>
            <a:gdLst/>
            <a:ahLst/>
            <a:cxnLst/>
            <a:rect l="0" t="0" r="0" b="0"/>
            <a:pathLst>
              <a:path w="844551" h="227013">
                <a:moveTo>
                  <a:pt x="0" y="227012"/>
                </a:moveTo>
                <a:lnTo>
                  <a:pt x="8445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DC5D508C-13F7-4A4A-A198-D7B95CDF3546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058693" y="3661116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3B5D1D34-31AD-FA45-97A7-A3F8C4605DD4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794543" y="3661116"/>
            <a:ext cx="52641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F47D66F2-4B10-6445-B9E9-A90EC774CD24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 bwMode="auto">
          <a:xfrm flipV="1">
            <a:off x="794543" y="3661116"/>
            <a:ext cx="0" cy="69373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B04593C7-B0A8-C34B-A13E-E941A64A7913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 flipV="1">
            <a:off x="794543" y="1754528"/>
            <a:ext cx="10602913" cy="147320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A47D51AA-87F1-CF44-9199-C09077CE5953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 flipV="1">
            <a:off x="6134893" y="2729253"/>
            <a:ext cx="0" cy="108426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18E44136-EBB9-9C48-BE41-9548C5A7A160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11397455" y="2729253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0AF12BE8-5629-D64C-A020-3A2D1B6CF43A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6134893" y="2729253"/>
            <a:ext cx="52625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B0665F65-5FF6-D441-AD99-E869115CAC9A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10071893" y="3108666"/>
            <a:ext cx="0" cy="5397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01C6D3-23E8-0D43-A27B-DF5D78C6DB89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flipV="1">
            <a:off x="7420768" y="3992903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9465FF2C-B047-D548-A569-B5B04EE2881E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 flipV="1">
            <a:off x="4771230" y="4050053"/>
            <a:ext cx="0" cy="4445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21B9DE8D-6286-D141-BFF9-25B26AB6C725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 flipV="1">
            <a:off x="3445668" y="4124666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7154B0-F336-7D48-B5F4-93FBCF036D01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8746330" y="3330916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96CB9CC1-41E6-564D-84E2-533B7100443A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 flipV="1">
            <a:off x="2120105" y="4534241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8" name="Text Placeholder 2">
            <a:extLst>
              <a:ext uri="{FF2B5EF4-FFF2-40B4-BE49-F238E27FC236}">
                <a16:creationId xmlns:a16="http://schemas.microsoft.com/office/drawing/2014/main" id="{7CCB3D53-6E28-6642-944E-4B3C1DD7CBCB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11210130" y="5004141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9C3216D-D1CF-44D6-BDFC-0EDA18F83897}" type="datetime'''2''''0''''1''''''9'''''''''">
              <a:rPr lang="en-US" altLang="en-US" sz="1400" smtClean="0"/>
              <a:pPr/>
              <a:t>2019</a:t>
            </a:fld>
            <a:endParaRPr lang="en-US" sz="1400" dirty="0">
              <a:sym typeface="+mn-lt"/>
            </a:endParaRP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5BEC2774-0DD6-D044-A59C-4560DE983D08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auto">
          <a:xfrm>
            <a:off x="3259930" y="5004141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C025D40-A53A-4572-A509-4343F1A78ABE}" type="datetime'p''''''''r''''''''i''''c''''''''''e'">
              <a:rPr lang="en-US" altLang="en-US" sz="1400" smtClean="0"/>
              <a:pPr/>
              <a:t>price</a:t>
            </a:fld>
            <a:endParaRPr lang="en-US" sz="1400" dirty="0">
              <a:sym typeface="+mn-lt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47D5B778-2A24-1C49-8179-3CA30A9BD143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auto">
          <a:xfrm>
            <a:off x="2007393" y="5004141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D93841-0C58-47F6-BA56-AB50ACBF4E3B}" type="datetime'''''''''''''''''''''''''vo''l'''''''''''''">
              <a:rPr lang="en-US" altLang="en-US" sz="1400" smtClean="0"/>
              <a:pPr/>
              <a:t>vol</a:t>
            </a:fld>
            <a:endParaRPr lang="en-US" sz="1400" dirty="0">
              <a:sym typeface="+mn-lt"/>
            </a:endParaRPr>
          </a:p>
        </p:txBody>
      </p:sp>
      <p:sp>
        <p:nvSpPr>
          <p:cNvPr id="695" name="Text Placeholder 2">
            <a:extLst>
              <a:ext uri="{FF2B5EF4-FFF2-40B4-BE49-F238E27FC236}">
                <a16:creationId xmlns:a16="http://schemas.microsoft.com/office/drawing/2014/main" id="{5B05B166-CD72-CF46-A882-645DFE0B583F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7308055" y="5004141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7C6E26-408E-46BA-9382-6330D456C2FC}" type="datetime'''''v''''''''''''''''''''''''''''''''o''l'''''''''''''''''''''">
              <a:rPr lang="en-US" altLang="en-US" sz="1400" smtClean="0"/>
              <a:pPr/>
              <a:t>vol</a:t>
            </a:fld>
            <a:endParaRPr lang="en-US" sz="1400" dirty="0">
              <a:sym typeface="+mn-lt"/>
            </a:endParaRP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8669BEE7-753D-C644-8921-310D0DA42048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5909468" y="5004141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3BECD93-227C-4CDB-9A5F-E8E7D1F38D26}" type="datetime'2''0''''''''''''''''''''''''''1''''''''''''''''''8'''''">
              <a:rPr lang="en-US" altLang="en-US" sz="1400" smtClean="0"/>
              <a:pPr/>
              <a:t>2018</a:t>
            </a:fld>
            <a:endParaRPr lang="en-US" sz="1400" dirty="0">
              <a:sym typeface="+mn-lt"/>
            </a:endParaRPr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D24556DD-4F98-4548-918A-DC55C3BE67CB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8546305" y="3432516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8E5B665-356D-4E7B-BD99-E877CEF939A7}" type="datetime''' $''''''''''''4''''''''''''''''0'''''' '">
              <a:rPr lang="en-US" altLang="en-US" sz="1400" smtClean="0"/>
              <a:pPr/>
              <a:t> $40 </a:t>
            </a:fld>
            <a:endParaRPr lang="en-US" sz="1400" dirty="0">
              <a:sym typeface="+mn-lt"/>
            </a:endParaRP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DDC0A72C-052D-4B41-8EF5-A5C0834EC324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4634705" y="5004141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12058C-E4CB-4CAE-890F-7A640B0E0424}" type="datetime'''''''''''''''''''''''''m''''''''''i''''''''''x'''">
              <a:rPr lang="en-US" altLang="en-US" sz="1400" smtClean="0"/>
              <a:pPr/>
              <a:t>mix</a:t>
            </a:fld>
            <a:endParaRPr lang="en-US" sz="1400" dirty="0">
              <a:sym typeface="+mn-lt"/>
            </a:endParaRPr>
          </a:p>
        </p:txBody>
      </p:sp>
      <p:sp>
        <p:nvSpPr>
          <p:cNvPr id="729" name="Text Placeholder 2">
            <a:extLst>
              <a:ext uri="{FF2B5EF4-FFF2-40B4-BE49-F238E27FC236}">
                <a16:creationId xmlns:a16="http://schemas.microsoft.com/office/drawing/2014/main" id="{D54FECA3-89E4-D64B-B463-87671AC42AC3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9770268" y="3162641"/>
            <a:ext cx="604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26A1F3-94E5-499A-9A66-E2C841CC6F47}" type="datetime''''' ''$''''''(''7,''''''''09'''')'''''''''''''''''''''''">
              <a:rPr lang="en-US" altLang="en-US" sz="1400" smtClean="0"/>
              <a:pPr/>
              <a:t> $(7,09)</a:t>
            </a:fld>
            <a:endParaRPr lang="en-US" sz="1400" dirty="0">
              <a:sym typeface="+mn-lt"/>
            </a:endParaRPr>
          </a:p>
        </p:txBody>
      </p:sp>
      <p:sp>
        <p:nvSpPr>
          <p:cNvPr id="792" name="Text Placeholder 2">
            <a:extLst>
              <a:ext uri="{FF2B5EF4-FFF2-40B4-BE49-F238E27FC236}">
                <a16:creationId xmlns:a16="http://schemas.microsoft.com/office/drawing/2014/main" id="{3F307C36-4EBE-1D46-96D8-3759A008809E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4582318" y="4094503"/>
            <a:ext cx="3794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103AFC0-0935-4241-B74A-79DBB12BB905}" type="datetime''''''''' ''''$''''''''(5'''''''''''''''''''''''''''''')'''">
              <a:rPr lang="en-US" altLang="en-US" sz="1400" smtClean="0"/>
              <a:pPr/>
              <a:t> $(5)</a:t>
            </a:fld>
            <a:endParaRPr lang="en-US" sz="1400" dirty="0">
              <a:sym typeface="+mn-lt"/>
            </a:endParaRPr>
          </a:p>
        </p:txBody>
      </p:sp>
      <p:sp>
        <p:nvSpPr>
          <p:cNvPr id="767" name="Text Placeholder 2">
            <a:extLst>
              <a:ext uri="{FF2B5EF4-FFF2-40B4-BE49-F238E27FC236}">
                <a16:creationId xmlns:a16="http://schemas.microsoft.com/office/drawing/2014/main" id="{034E382B-0BD4-404C-BA27-9D7172B4665D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10972005" y="2919753"/>
            <a:ext cx="85248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6D592AD-201C-47DB-ACF7-5D07A54EEF01}" type="datetime''''''''''' ''''''''''''$''1.4''''''''''9''''8,''''3''''''7'' '">
              <a:rPr lang="en-US" altLang="en-US" sz="1400" smtClean="0"/>
              <a:pPr/>
              <a:t> $1.498,37 </a:t>
            </a:fld>
            <a:endParaRPr lang="en-US" sz="1400" dirty="0">
              <a:sym typeface="+mn-lt"/>
            </a:endParaRPr>
          </a:p>
        </p:txBody>
      </p:sp>
      <p:sp>
        <p:nvSpPr>
          <p:cNvPr id="697" name="Text Placeholder 2">
            <a:extLst>
              <a:ext uri="{FF2B5EF4-FFF2-40B4-BE49-F238E27FC236}">
                <a16:creationId xmlns:a16="http://schemas.microsoft.com/office/drawing/2014/main" id="{70F628EE-7637-F749-AE04-2BC232891DDE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9935368" y="5004141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6F6E049-275B-4047-9F06-F9CA35155088}" type="datetime'''''''''''m''''''''''''''''''''''''i''''''''''x'">
              <a:rPr lang="en-US" altLang="en-US" sz="1400" smtClean="0"/>
              <a:pPr/>
              <a:t>mix</a:t>
            </a:fld>
            <a:endParaRPr lang="en-US" sz="1400" dirty="0">
              <a:sym typeface="+mn-lt"/>
            </a:endParaRPr>
          </a:p>
        </p:txBody>
      </p:sp>
      <p:sp>
        <p:nvSpPr>
          <p:cNvPr id="696" name="Text Placeholder 2">
            <a:extLst>
              <a:ext uri="{FF2B5EF4-FFF2-40B4-BE49-F238E27FC236}">
                <a16:creationId xmlns:a16="http://schemas.microsoft.com/office/drawing/2014/main" id="{CD65CE0E-A77E-8943-A46F-B6EAC8E394FC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auto">
          <a:xfrm>
            <a:off x="8560593" y="5004141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E1448F-48B5-43B6-8C20-A7E026882B2B}" type="datetime'''p''r''''''''''''''i''''''''''''''''c''''''e'''''''''">
              <a:rPr lang="en-US" altLang="en-US" sz="1400" smtClean="0"/>
              <a:pPr/>
              <a:t>price</a:t>
            </a:fld>
            <a:endParaRPr lang="en-US" sz="1400" dirty="0">
              <a:sym typeface="+mn-lt"/>
            </a:endParaRPr>
          </a:p>
        </p:txBody>
      </p:sp>
      <p:sp>
        <p:nvSpPr>
          <p:cNvPr id="791" name="Text Placeholder 2">
            <a:extLst>
              <a:ext uri="{FF2B5EF4-FFF2-40B4-BE49-F238E27FC236}">
                <a16:creationId xmlns:a16="http://schemas.microsoft.com/office/drawing/2014/main" id="{D0E0493B-0DFE-7842-A9B1-5747AB7036C3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3245643" y="4226266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5A50326-5BEC-4B47-9288-541BB41ABE21}" type="datetime''''''''''''' $''''''''''''''''2''''''''''''''''''''''''1'''' '">
              <a:rPr lang="en-US" altLang="en-US" sz="1400" smtClean="0"/>
              <a:pPr/>
              <a:t> $21 </a:t>
            </a:fld>
            <a:endParaRPr lang="en-US" sz="1400" dirty="0">
              <a:sym typeface="+mn-lt"/>
            </a:endParaRPr>
          </a:p>
        </p:txBody>
      </p:sp>
      <p:sp>
        <p:nvSpPr>
          <p:cNvPr id="790" name="Text Placeholder 2">
            <a:extLst>
              <a:ext uri="{FF2B5EF4-FFF2-40B4-BE49-F238E27FC236}">
                <a16:creationId xmlns:a16="http://schemas.microsoft.com/office/drawing/2014/main" id="{FAE8B142-5BE2-994C-96E0-60AEA61B4AD4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gray">
          <a:xfrm>
            <a:off x="1920080" y="4635841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CC2A787-FC12-4AA2-A236-B09769F00B05}" type="datetime''''' ''''''''''''''''$''''''5''0'''''''''''' '''''''''''''''''">
              <a:rPr lang="en-US" altLang="en-US" sz="1400" smtClean="0"/>
              <a:pPr/>
              <a:t> $50 </a:t>
            </a:fld>
            <a:endParaRPr lang="en-US" sz="1400" dirty="0">
              <a:sym typeface="+mn-lt"/>
            </a:endParaRPr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F1711FB7-197A-414B-9FF3-74EA994FADE7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gray">
          <a:xfrm>
            <a:off x="7220743" y="4094503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2240CBD-5021-4451-ADFA-7BD6D493CAD3}" type="datetime''''''''''''''''' ''''''''$''''''''''''''''''81'''''''''' '''">
              <a:rPr lang="en-US" altLang="en-US" sz="1400" smtClean="0"/>
              <a:pPr/>
              <a:t> $81 </a:t>
            </a:fld>
            <a:endParaRPr lang="en-US" sz="1400" dirty="0">
              <a:sym typeface="+mn-l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470E4F-C1E8-F54E-987F-AF93891CC71E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auto">
          <a:xfrm>
            <a:off x="607218" y="5004141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1C3B18-5D38-4BDC-AF17-5D4131DEE5CB}" type="datetime'''''''''''''''''''''''2''''0''''''''1''''7'''''''''''''''''''">
              <a:rPr lang="en-US" altLang="en-US" sz="1400" smtClean="0"/>
              <a:pPr/>
              <a:t>2017</a:t>
            </a:fld>
            <a:endParaRPr lang="en-US" sz="1400" dirty="0">
              <a:sym typeface="+mn-lt"/>
            </a:endParaRPr>
          </a:p>
        </p:txBody>
      </p:sp>
      <p:sp>
        <p:nvSpPr>
          <p:cNvPr id="724" name="Text Placeholder 2">
            <a:extLst>
              <a:ext uri="{FF2B5EF4-FFF2-40B4-BE49-F238E27FC236}">
                <a16:creationId xmlns:a16="http://schemas.microsoft.com/office/drawing/2014/main" id="{8E2547BC-E76E-E843-993C-2C8DC3A41EC3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gray">
          <a:xfrm>
            <a:off x="481805" y="4392953"/>
            <a:ext cx="627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267DBFE-3A28-4E3B-84E6-E5DE8F551EB5}" type="datetime''' $''''''''''''1''''''.3''1''''''''''9'''''''''''''' '''''">
              <a:rPr lang="en-US" altLang="en-US" sz="1400" smtClean="0"/>
              <a:pPr/>
              <a:t> $1.319 </a:t>
            </a:fld>
            <a:endParaRPr lang="en-US" sz="1400" dirty="0">
              <a:sym typeface="+mn-lt"/>
            </a:endParaRPr>
          </a:p>
        </p:txBody>
      </p:sp>
      <p:sp>
        <p:nvSpPr>
          <p:cNvPr id="725" name="Text Placeholder 2">
            <a:extLst>
              <a:ext uri="{FF2B5EF4-FFF2-40B4-BE49-F238E27FC236}">
                <a16:creationId xmlns:a16="http://schemas.microsoft.com/office/drawing/2014/main" id="{F8F224C8-7F76-4847-BD95-A75D77A11C45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gray">
          <a:xfrm>
            <a:off x="5784055" y="3851616"/>
            <a:ext cx="627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25E43E9-0697-40D8-B4F7-8B82072A5B12}" type="datetime''' ''$''''1''''''''''.3''''''8''''''''''5'' '''''">
              <a:rPr lang="en-US" altLang="en-US" sz="1400" smtClean="0"/>
              <a:pPr/>
              <a:t> $1.385 </a:t>
            </a:fld>
            <a:endParaRPr lang="en-US" sz="1400" dirty="0">
              <a:sym typeface="+mn-lt"/>
            </a:endParaRPr>
          </a:p>
        </p:txBody>
      </p:sp>
      <p:sp>
        <p:nvSpPr>
          <p:cNvPr id="576" name="Text Placeholder 2">
            <a:extLst>
              <a:ext uri="{FF2B5EF4-FFF2-40B4-BE49-F238E27FC236}">
                <a16:creationId xmlns:a16="http://schemas.microsoft.com/office/drawing/2014/main" id="{12BEB9B9-E825-8E4C-9ABB-FF9ADA01881A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auto">
          <a:xfrm>
            <a:off x="3047205" y="3524591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A8B187E-D305-4837-BD8D-DBBDB451DBBC}" type="datetime'''''+5'''''''''''''''''''''''''''''',''''''''''''''0''0%'''">
              <a:rPr lang="en-US" altLang="en-US" sz="1400" b="1" smtClean="0"/>
              <a:pPr/>
              <a:t>+5,00%</a:t>
            </a:fld>
            <a:endParaRPr lang="en-US" sz="1400" b="1" dirty="0">
              <a:sym typeface="+mn-lt"/>
            </a:endParaRPr>
          </a:p>
        </p:txBody>
      </p:sp>
      <p:sp>
        <p:nvSpPr>
          <p:cNvPr id="1508" name="Text Placeholder 2">
            <a:extLst>
              <a:ext uri="{FF2B5EF4-FFF2-40B4-BE49-F238E27FC236}">
                <a16:creationId xmlns:a16="http://schemas.microsoft.com/office/drawing/2014/main" id="{901DDA8F-472D-D644-B99B-8A345765E29A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5715793" y="2354603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23E1590-207B-40BD-A62B-BE2CDA40F560}" type="datetime'''+''''6,''''''59''''''''''''''%'''''''''''''''''''''''''''">
              <a:rPr lang="en-US" altLang="en-US" sz="1400" b="1" smtClean="0"/>
              <a:pPr/>
              <a:t>+6,59%</a:t>
            </a:fld>
            <a:endParaRPr lang="en-US" sz="1400" b="1" dirty="0">
              <a:sym typeface="+mn-lt"/>
            </a:endParaRPr>
          </a:p>
        </p:txBody>
      </p:sp>
      <p:sp>
        <p:nvSpPr>
          <p:cNvPr id="1009" name="Text Placeholder 2">
            <a:extLst>
              <a:ext uri="{FF2B5EF4-FFF2-40B4-BE49-F238E27FC236}">
                <a16:creationId xmlns:a16="http://schemas.microsoft.com/office/drawing/2014/main" id="{FA6E6B33-FA2B-414C-9042-B777B57D0C2D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auto">
          <a:xfrm>
            <a:off x="8385968" y="2592728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74BBD31-261A-4E35-BF83-E159B4364FDF}" type="datetime'''+''''''''8,2''''''''''''''1''''''''''''''''''''''''''''''%'">
              <a:rPr lang="en-US" altLang="en-US" sz="1400" b="1" smtClean="0"/>
              <a:pPr/>
              <a:t>+8,21%</a:t>
            </a:fld>
            <a:endParaRPr lang="en-US" sz="1400" b="1" dirty="0">
              <a:sym typeface="+mn-lt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557213" y="406825"/>
            <a:ext cx="6169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Total industry drivers Revenue</a:t>
            </a:r>
          </a:p>
        </p:txBody>
      </p:sp>
    </p:spTree>
    <p:extLst>
      <p:ext uri="{BB962C8B-B14F-4D97-AF65-F5344CB8AC3E}">
        <p14:creationId xmlns:p14="http://schemas.microsoft.com/office/powerpoint/2010/main" val="5727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22DDF8-F461-1F47-8A45-134E36202221}"/>
              </a:ext>
            </a:extLst>
          </p:cNvPr>
          <p:cNvSpPr/>
          <p:nvPr/>
        </p:nvSpPr>
        <p:spPr>
          <a:xfrm>
            <a:off x="7332483" y="-1"/>
            <a:ext cx="485793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18" name="Rechteck 10"/>
          <p:cNvSpPr/>
          <p:nvPr/>
        </p:nvSpPr>
        <p:spPr>
          <a:xfrm>
            <a:off x="7351957" y="2146328"/>
            <a:ext cx="4962498" cy="4711673"/>
          </a:xfrm>
          <a:custGeom>
            <a:avLst/>
            <a:gdLst>
              <a:gd name="connsiteX0" fmla="*/ 0 w 5663381"/>
              <a:gd name="connsiteY0" fmla="*/ 0 h 3775588"/>
              <a:gd name="connsiteX1" fmla="*/ 5663381 w 5663381"/>
              <a:gd name="connsiteY1" fmla="*/ 0 h 3775588"/>
              <a:gd name="connsiteX2" fmla="*/ 5663381 w 5663381"/>
              <a:gd name="connsiteY2" fmla="*/ 3775588 h 3775588"/>
              <a:gd name="connsiteX3" fmla="*/ 0 w 5663381"/>
              <a:gd name="connsiteY3" fmla="*/ 3775588 h 3775588"/>
              <a:gd name="connsiteX4" fmla="*/ 0 w 5663381"/>
              <a:gd name="connsiteY4" fmla="*/ 0 h 3775588"/>
              <a:gd name="connsiteX0" fmla="*/ 0 w 5692878"/>
              <a:gd name="connsiteY0" fmla="*/ 0 h 3775588"/>
              <a:gd name="connsiteX1" fmla="*/ 5692878 w 5692878"/>
              <a:gd name="connsiteY1" fmla="*/ 1356851 h 3775588"/>
              <a:gd name="connsiteX2" fmla="*/ 5663381 w 5692878"/>
              <a:gd name="connsiteY2" fmla="*/ 3775588 h 3775588"/>
              <a:gd name="connsiteX3" fmla="*/ 0 w 5692878"/>
              <a:gd name="connsiteY3" fmla="*/ 3775588 h 3775588"/>
              <a:gd name="connsiteX4" fmla="*/ 0 w 5692878"/>
              <a:gd name="connsiteY4" fmla="*/ 0 h 377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8" h="3775588">
                <a:moveTo>
                  <a:pt x="0" y="0"/>
                </a:moveTo>
                <a:lnTo>
                  <a:pt x="5692878" y="1356851"/>
                </a:lnTo>
                <a:lnTo>
                  <a:pt x="5663381" y="3775588"/>
                </a:lnTo>
                <a:lnTo>
                  <a:pt x="0" y="377558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 dirty="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19" name="Rechteck 10"/>
          <p:cNvSpPr/>
          <p:nvPr/>
        </p:nvSpPr>
        <p:spPr>
          <a:xfrm>
            <a:off x="7351956" y="4897464"/>
            <a:ext cx="4962499" cy="1960536"/>
          </a:xfrm>
          <a:custGeom>
            <a:avLst/>
            <a:gdLst>
              <a:gd name="connsiteX0" fmla="*/ 0 w 5663381"/>
              <a:gd name="connsiteY0" fmla="*/ 0 h 3775588"/>
              <a:gd name="connsiteX1" fmla="*/ 5663381 w 5663381"/>
              <a:gd name="connsiteY1" fmla="*/ 0 h 3775588"/>
              <a:gd name="connsiteX2" fmla="*/ 5663381 w 5663381"/>
              <a:gd name="connsiteY2" fmla="*/ 3775588 h 3775588"/>
              <a:gd name="connsiteX3" fmla="*/ 0 w 5663381"/>
              <a:gd name="connsiteY3" fmla="*/ 3775588 h 3775588"/>
              <a:gd name="connsiteX4" fmla="*/ 0 w 5663381"/>
              <a:gd name="connsiteY4" fmla="*/ 0 h 3775588"/>
              <a:gd name="connsiteX0" fmla="*/ 0 w 5692878"/>
              <a:gd name="connsiteY0" fmla="*/ 0 h 3775588"/>
              <a:gd name="connsiteX1" fmla="*/ 5692878 w 5692878"/>
              <a:gd name="connsiteY1" fmla="*/ 1356851 h 3775588"/>
              <a:gd name="connsiteX2" fmla="*/ 5663381 w 5692878"/>
              <a:gd name="connsiteY2" fmla="*/ 3775588 h 3775588"/>
              <a:gd name="connsiteX3" fmla="*/ 0 w 5692878"/>
              <a:gd name="connsiteY3" fmla="*/ 3775588 h 3775588"/>
              <a:gd name="connsiteX4" fmla="*/ 0 w 5692878"/>
              <a:gd name="connsiteY4" fmla="*/ 0 h 377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2878" h="3775588">
                <a:moveTo>
                  <a:pt x="0" y="0"/>
                </a:moveTo>
                <a:lnTo>
                  <a:pt x="5692878" y="1356851"/>
                </a:lnTo>
                <a:lnTo>
                  <a:pt x="5663381" y="3775588"/>
                </a:lnTo>
                <a:lnTo>
                  <a:pt x="0" y="377558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 dirty="0">
              <a:solidFill>
                <a:srgbClr val="F8F8F8"/>
              </a:solidFill>
              <a:latin typeface="Calibri" panose="020F0502020204030204"/>
            </a:endParaRPr>
          </a:p>
        </p:txBody>
      </p:sp>
      <p:sp>
        <p:nvSpPr>
          <p:cNvPr id="20" name="Textfeld 24">
            <a:extLst>
              <a:ext uri="{FF2B5EF4-FFF2-40B4-BE49-F238E27FC236}">
                <a16:creationId xmlns:a16="http://schemas.microsoft.com/office/drawing/2014/main" id="{B8AC235A-7098-B648-BEF9-659877A8CD3C}"/>
              </a:ext>
            </a:extLst>
          </p:cNvPr>
          <p:cNvSpPr txBox="1"/>
          <p:nvPr/>
        </p:nvSpPr>
        <p:spPr>
          <a:xfrm>
            <a:off x="1583140" y="2415574"/>
            <a:ext cx="40044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sz="2500" b="1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Our Market Size</a:t>
            </a:r>
            <a:endParaRPr lang="de-DE" sz="2500" b="1" dirty="0">
              <a:solidFill>
                <a:srgbClr val="E7E6E6">
                  <a:lumMod val="10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0D0EC6-7528-2849-B42A-6A3A22C4457E}"/>
              </a:ext>
            </a:extLst>
          </p:cNvPr>
          <p:cNvSpPr txBox="1"/>
          <p:nvPr/>
        </p:nvSpPr>
        <p:spPr>
          <a:xfrm rot="16200000">
            <a:off x="7223259" y="5605640"/>
            <a:ext cx="8386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228600"/>
            <a:r>
              <a:rPr lang="en-US" sz="1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Our</a:t>
            </a:r>
          </a:p>
          <a:p>
            <a:pPr algn="ctr" defTabSz="228600"/>
            <a:r>
              <a:rPr lang="en-US" sz="1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Market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A853CC-E311-784B-9B68-A67FCBFCD744}"/>
              </a:ext>
            </a:extLst>
          </p:cNvPr>
          <p:cNvGrpSpPr/>
          <p:nvPr/>
        </p:nvGrpSpPr>
        <p:grpSpPr>
          <a:xfrm>
            <a:off x="7346339" y="280511"/>
            <a:ext cx="1929796" cy="1620957"/>
            <a:chOff x="14689496" y="561022"/>
            <a:chExt cx="3859590" cy="324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DE6CF4-211F-2344-BE28-E5DCF4155577}"/>
                </a:ext>
              </a:extLst>
            </p:cNvPr>
            <p:cNvSpPr txBox="1"/>
            <p:nvPr/>
          </p:nvSpPr>
          <p:spPr>
            <a:xfrm rot="16200000">
              <a:off x="13622538" y="1627980"/>
              <a:ext cx="324191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28600"/>
              <a:r>
                <a:rPr 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Total Available </a:t>
              </a:r>
            </a:p>
            <a:p>
              <a:pPr algn="ctr" defTabSz="228600"/>
              <a:r>
                <a:rPr 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Market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2799F7-BED3-054F-86F2-A7CACF3F810E}"/>
                </a:ext>
              </a:extLst>
            </p:cNvPr>
            <p:cNvSpPr txBox="1"/>
            <p:nvPr/>
          </p:nvSpPr>
          <p:spPr>
            <a:xfrm>
              <a:off x="16018907" y="1438569"/>
              <a:ext cx="2530179" cy="1723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600"/>
              <a:r>
                <a:rPr lang="en-US" sz="50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10B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53261B-9A16-D24B-B6E3-35496ABE7C38}"/>
              </a:ext>
            </a:extLst>
          </p:cNvPr>
          <p:cNvGrpSpPr/>
          <p:nvPr/>
        </p:nvGrpSpPr>
        <p:grpSpPr>
          <a:xfrm>
            <a:off x="7346340" y="2734731"/>
            <a:ext cx="1790480" cy="1645002"/>
            <a:chOff x="14689504" y="4886402"/>
            <a:chExt cx="3580958" cy="32900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38A327-9DC2-8544-B641-4009238BF893}"/>
                </a:ext>
              </a:extLst>
            </p:cNvPr>
            <p:cNvSpPr txBox="1"/>
            <p:nvPr/>
          </p:nvSpPr>
          <p:spPr>
            <a:xfrm rot="16200000">
              <a:off x="13598500" y="5977406"/>
              <a:ext cx="329000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228600"/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Key</a:t>
              </a:r>
              <a:r>
                <a:rPr lang="zh-TW" alt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zh-TW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Competitor</a:t>
              </a:r>
              <a:endParaRPr lang="en-US" sz="1500" b="1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ctr" defTabSz="228600"/>
              <a:r>
                <a:rPr lang="en-US" sz="1500" b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Market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9B5E32-119D-5E4E-AD29-1FF819FA6EAA}"/>
                </a:ext>
              </a:extLst>
            </p:cNvPr>
            <p:cNvSpPr txBox="1"/>
            <p:nvPr/>
          </p:nvSpPr>
          <p:spPr>
            <a:xfrm>
              <a:off x="16452017" y="6188382"/>
              <a:ext cx="1818445" cy="1723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28600"/>
              <a:r>
                <a:rPr lang="en-US" sz="50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7B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98F2C98-9F4E-AD46-BECA-F80DF58C67D0}"/>
              </a:ext>
            </a:extLst>
          </p:cNvPr>
          <p:cNvSpPr txBox="1"/>
          <p:nvPr/>
        </p:nvSpPr>
        <p:spPr>
          <a:xfrm>
            <a:off x="8118234" y="5474834"/>
            <a:ext cx="9092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28600"/>
            <a:r>
              <a:rPr lang="en-US" sz="5000" dirty="0">
                <a:solidFill>
                  <a:srgbClr val="FFB733"/>
                </a:solidFill>
                <a:latin typeface="Century Gothic" panose="020B0502020202020204" pitchFamily="34" charset="0"/>
              </a:rPr>
              <a:t>3B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6E633C-21D0-0D41-A779-6A57F48457E6}"/>
              </a:ext>
            </a:extLst>
          </p:cNvPr>
          <p:cNvGrpSpPr/>
          <p:nvPr/>
        </p:nvGrpSpPr>
        <p:grpSpPr>
          <a:xfrm>
            <a:off x="1096195" y="1602733"/>
            <a:ext cx="4999805" cy="4229101"/>
            <a:chOff x="2189215" y="3205465"/>
            <a:chExt cx="9999610" cy="8458201"/>
          </a:xfrm>
        </p:grpSpPr>
        <p:sp>
          <p:nvSpPr>
            <p:cNvPr id="43" name="Halber Rahmen 13">
              <a:extLst>
                <a:ext uri="{FF2B5EF4-FFF2-40B4-BE49-F238E27FC236}">
                  <a16:creationId xmlns:a16="http://schemas.microsoft.com/office/drawing/2014/main" id="{888A0DBC-4696-D547-8D97-73CAEB1B1E88}"/>
                </a:ext>
              </a:extLst>
            </p:cNvPr>
            <p:cNvSpPr/>
            <p:nvPr/>
          </p:nvSpPr>
          <p:spPr>
            <a:xfrm rot="5400000">
              <a:off x="11293989" y="3205465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>
                <a:solidFill>
                  <a:srgbClr val="464646"/>
                </a:solidFill>
                <a:latin typeface="Calibri" panose="020F0502020204030204"/>
              </a:endParaRPr>
            </a:p>
          </p:txBody>
        </p:sp>
        <p:sp>
          <p:nvSpPr>
            <p:cNvPr id="44" name="Halber Rahmen 14">
              <a:extLst>
                <a:ext uri="{FF2B5EF4-FFF2-40B4-BE49-F238E27FC236}">
                  <a16:creationId xmlns:a16="http://schemas.microsoft.com/office/drawing/2014/main" id="{532A092E-DE3C-4A40-897F-94D4A51D942D}"/>
                </a:ext>
              </a:extLst>
            </p:cNvPr>
            <p:cNvSpPr/>
            <p:nvPr/>
          </p:nvSpPr>
          <p:spPr>
            <a:xfrm rot="10800000">
              <a:off x="11293990" y="10768831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>
                <a:solidFill>
                  <a:srgbClr val="464646"/>
                </a:solidFill>
                <a:latin typeface="Calibri" panose="020F0502020204030204"/>
              </a:endParaRPr>
            </a:p>
          </p:txBody>
        </p:sp>
        <p:sp>
          <p:nvSpPr>
            <p:cNvPr id="46" name="Halber Rahmen 13">
              <a:extLst>
                <a:ext uri="{FF2B5EF4-FFF2-40B4-BE49-F238E27FC236}">
                  <a16:creationId xmlns:a16="http://schemas.microsoft.com/office/drawing/2014/main" id="{7F0A0019-B7E9-9340-A1DA-161A843B6A64}"/>
                </a:ext>
              </a:extLst>
            </p:cNvPr>
            <p:cNvSpPr/>
            <p:nvPr/>
          </p:nvSpPr>
          <p:spPr>
            <a:xfrm rot="16200000" flipH="1">
              <a:off x="2189215" y="3205465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>
                <a:solidFill>
                  <a:srgbClr val="464646"/>
                </a:solidFill>
                <a:latin typeface="Calibri" panose="020F0502020204030204"/>
              </a:endParaRPr>
            </a:p>
          </p:txBody>
        </p:sp>
        <p:sp>
          <p:nvSpPr>
            <p:cNvPr id="47" name="Halber Rahmen 14">
              <a:extLst>
                <a:ext uri="{FF2B5EF4-FFF2-40B4-BE49-F238E27FC236}">
                  <a16:creationId xmlns:a16="http://schemas.microsoft.com/office/drawing/2014/main" id="{C9ED62B6-EA3A-5743-B439-A21BFF95C872}"/>
                </a:ext>
              </a:extLst>
            </p:cNvPr>
            <p:cNvSpPr/>
            <p:nvPr/>
          </p:nvSpPr>
          <p:spPr>
            <a:xfrm rot="10800000" flipH="1">
              <a:off x="2189216" y="10768831"/>
              <a:ext cx="894835" cy="894835"/>
            </a:xfrm>
            <a:prstGeom prst="halfFrame">
              <a:avLst>
                <a:gd name="adj1" fmla="val 5428"/>
                <a:gd name="adj2" fmla="val 49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de-DE" sz="900">
                <a:solidFill>
                  <a:srgbClr val="464646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Textfeld 24">
            <a:extLst>
              <a:ext uri="{FF2B5EF4-FFF2-40B4-BE49-F238E27FC236}">
                <a16:creationId xmlns:a16="http://schemas.microsoft.com/office/drawing/2014/main" id="{B269BCB9-2AE8-AC46-9030-9CC36168567B}"/>
              </a:ext>
            </a:extLst>
          </p:cNvPr>
          <p:cNvSpPr txBox="1"/>
          <p:nvPr/>
        </p:nvSpPr>
        <p:spPr>
          <a:xfrm>
            <a:off x="1558804" y="3369828"/>
            <a:ext cx="4004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sz="1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Total market share: </a:t>
            </a:r>
            <a:r>
              <a:rPr lang="en-US" altLang="zh-TW" sz="1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8.71</a:t>
            </a:r>
            <a:r>
              <a:rPr lang="en-US" sz="15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%</a:t>
            </a:r>
            <a:endParaRPr lang="de-DE" sz="15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feld 24">
            <a:extLst>
              <a:ext uri="{FF2B5EF4-FFF2-40B4-BE49-F238E27FC236}">
                <a16:creationId xmlns:a16="http://schemas.microsoft.com/office/drawing/2014/main" id="{52B09EA8-A8A7-C741-B8E1-658C80C6BD32}"/>
              </a:ext>
            </a:extLst>
          </p:cNvPr>
          <p:cNvSpPr txBox="1"/>
          <p:nvPr/>
        </p:nvSpPr>
        <p:spPr>
          <a:xfrm>
            <a:off x="1977684" y="3911873"/>
            <a:ext cx="3563375" cy="55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lnSpc>
                <a:spcPts val="1900"/>
              </a:lnSpc>
            </a:pP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some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of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the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point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we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might</a:t>
            </a:r>
          </a:p>
          <a:p>
            <a:pPr algn="ctr" defTabSz="228600">
              <a:lnSpc>
                <a:spcPts val="1900"/>
              </a:lnSpc>
            </a:pP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want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to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mention</a:t>
            </a:r>
            <a:r>
              <a:rPr lang="zh-TW" alt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 </a:t>
            </a:r>
            <a:r>
              <a:rPr lang="en-US" sz="1250" dirty="0">
                <a:solidFill>
                  <a:srgbClr val="E7E6E6">
                    <a:lumMod val="10000"/>
                  </a:srgbClr>
                </a:solidFill>
                <a:latin typeface="Century Gothic" panose="020B0502020202020204" pitchFamily="34" charset="0"/>
              </a:rPr>
              <a:t>.</a:t>
            </a:r>
            <a:endParaRPr lang="de-DE" sz="1250" dirty="0">
              <a:solidFill>
                <a:srgbClr val="E7E6E6">
                  <a:lumMod val="10000"/>
                </a:srgb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8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  <p:bldP spid="20" grpId="0"/>
      <p:bldP spid="38" grpId="0"/>
      <p:bldP spid="42" grpId="0"/>
      <p:bldP spid="42" grpId="1"/>
      <p:bldP spid="49" grpId="0"/>
      <p:bldP spid="49" grpId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think-cell Slide" r:id="rId21" imgW="7772400" imgH="10058400" progId="TCLayout.ActiveDocument.1">
                  <p:embed/>
                </p:oleObj>
              </mc:Choice>
              <mc:Fallback>
                <p:oleObj name="think-cell Slide" r:id="rId21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200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412878" y="532892"/>
            <a:ext cx="6169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SOM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2019 YTD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endParaRPr lang="en-US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6A1D598A-1541-CF4F-8F0D-0A29824EC4FD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443970957"/>
              </p:ext>
            </p:extLst>
          </p:nvPr>
        </p:nvGraphicFramePr>
        <p:xfrm>
          <a:off x="250031" y="1287156"/>
          <a:ext cx="11691938" cy="1754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E487C338-A49F-884B-A241-1A2D9BD7846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2209007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6B723AE-CF13-4042-8874-F7524F4E7171}" type="datetime'M''''AN''''UF''''''A''''''''''''''''''CT''''URER 2'''''''''">
              <a:rPr lang="en-US" altLang="en-US" sz="1200" smtClean="0">
                <a:sym typeface="+mn-lt"/>
              </a:rPr>
              <a:pPr/>
              <a:t>MANUFACTURER 2</a:t>
            </a:fld>
            <a:endParaRPr lang="en-US" sz="1200" dirty="0">
              <a:sym typeface="+mn-lt"/>
            </a:endParaRP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F1565770-0F2A-C944-89A7-B20A61387DF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7149307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F7D7F5D-B16F-4A1B-9417-D5DF6885B76D}" type="datetime'M''A''''''NUF''''''''A''C''''''TU''''R''''ER 5'''''''''''">
              <a:rPr lang="en-US" altLang="en-US" sz="1200" smtClean="0">
                <a:sym typeface="+mn-lt"/>
              </a:rPr>
              <a:pPr/>
              <a:t>MANUFACTURER 5</a:t>
            </a:fld>
            <a:endParaRPr lang="en-US" sz="1200" dirty="0">
              <a:sym typeface="+mn-lt"/>
            </a:endParaRP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6E71AFD-3853-F048-9B17-60A9DFD696C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0236994" y="3013046"/>
            <a:ext cx="15986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C0AC82-8812-4D8F-BB04-270DAAD6325D}" type="datetime'OTHE''R'''' ''''''''''M''AN''UF''AC''''TU''RE''''''''R''S'">
              <a:rPr lang="en-US" altLang="en-US" sz="1200" smtClean="0">
                <a:sym typeface="+mn-lt"/>
              </a:rPr>
              <a:pPr/>
              <a:t>OTHER MANUFACTURERS</a:t>
            </a:fld>
            <a:endParaRPr lang="en-US" sz="1200" dirty="0">
              <a:sym typeface="+mn-lt"/>
            </a:endParaRP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A7CA62E-6478-0B4B-972E-85250289A815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5503070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FE87C1D-69EE-440F-8322-0CA28243C69B}" type="datetime'''''''M''''A''N''''UF''A''CT''''U''RER'''''''' ''''''''''4'''">
              <a:rPr lang="en-US" altLang="en-US" sz="1200" smtClean="0">
                <a:sym typeface="+mn-lt"/>
              </a:rPr>
              <a:pPr/>
              <a:t>MANUFACTURER 4</a:t>
            </a:fld>
            <a:endParaRPr lang="en-US" sz="1200" dirty="0">
              <a:sym typeface="+mn-lt"/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16FCD4FB-D876-8941-BDBC-29F1A009533B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8795545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F7D2A4A-CAB1-4EBF-99BC-022AECC358D0}" type="datetime'M''AN''''''''''''U''FA''''C''T''''''''''''U''RE''''R ''6'''''">
              <a:rPr lang="en-US" altLang="en-US" sz="1200" smtClean="0">
                <a:sym typeface="+mn-lt"/>
              </a:rPr>
              <a:pPr/>
              <a:t>MANUFACTURER 6</a:t>
            </a:fld>
            <a:endParaRPr lang="en-US" sz="1200" dirty="0">
              <a:sym typeface="+mn-lt"/>
            </a:endParaRP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525E55EB-768E-FA43-9D67-E08CF9156CCD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3856832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391B7E7-769C-41AD-8F86-CF400A15793E}" type="datetime'''M''A''''''''N''UF''A''''''''''''''CTU''R''E''R'''''' ''3'">
              <a:rPr lang="en-US" altLang="en-US" sz="1200" smtClean="0">
                <a:sym typeface="+mn-lt"/>
              </a:rPr>
              <a:pPr/>
              <a:t>MANUFACTURER 3</a:t>
            </a:fld>
            <a:endParaRPr lang="en-US" sz="1200" dirty="0">
              <a:sym typeface="+mn-lt"/>
            </a:endParaRP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F132110-3411-7849-839D-0ED189B3FFEA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562770" y="3013046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F680565-1388-4DF8-94C7-1441D7E9C2FC}" type="datetime'''M''''''AN''UFA''''''''''''CT''''U''''''''R''''E''R'' ''1'''">
              <a:rPr lang="en-US" altLang="en-US" sz="1200" smtClean="0">
                <a:sym typeface="+mn-lt"/>
              </a:rPr>
              <a:pPr/>
              <a:t>MANUFACTURER 1</a:t>
            </a:fld>
            <a:endParaRPr lang="en-US" sz="1200" dirty="0">
              <a:sym typeface="+mn-lt"/>
            </a:endParaRP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757DCC00-7872-B14D-9AB6-EB9B7991D92E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036672289"/>
              </p:ext>
            </p:extLst>
          </p:nvPr>
        </p:nvGraphicFramePr>
        <p:xfrm>
          <a:off x="250031" y="4400640"/>
          <a:ext cx="11691938" cy="159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409" name="Text Placeholder 2">
            <a:extLst>
              <a:ext uri="{FF2B5EF4-FFF2-40B4-BE49-F238E27FC236}">
                <a16:creationId xmlns:a16="http://schemas.microsoft.com/office/drawing/2014/main" id="{06C9BD05-AD87-B543-A0FE-9748B246A011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7149307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40C595-C742-4D53-BDF6-D836DAFF3F1B}" type="datetime'''''MANU''''''''F''''''''A''''''''CT''URE''R'''''''' ''''5'">
              <a:rPr lang="en-US" altLang="en-US" sz="1200" smtClean="0">
                <a:sym typeface="+mn-lt"/>
              </a:rPr>
              <a:pPr/>
              <a:t>MANUFACTURER 5</a:t>
            </a:fld>
            <a:endParaRPr lang="en-US" sz="1200" dirty="0">
              <a:sym typeface="+mn-lt"/>
            </a:endParaRPr>
          </a:p>
        </p:txBody>
      </p:sp>
      <p:sp>
        <p:nvSpPr>
          <p:cNvPr id="413" name="Text Placeholder 2">
            <a:extLst>
              <a:ext uri="{FF2B5EF4-FFF2-40B4-BE49-F238E27FC236}">
                <a16:creationId xmlns:a16="http://schemas.microsoft.com/office/drawing/2014/main" id="{E5672E62-E22F-0A4A-80E9-ADF4D7C9C153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3856832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EE1165A-418C-4CCF-AADA-F06B5C7BE7EA}" type="datetime'''M''A''N''''U''''F''''ACT''''''U''R''''''''''ER'''''' 3'''">
              <a:rPr lang="en-US" altLang="en-US" sz="1200" smtClean="0">
                <a:sym typeface="+mn-lt"/>
              </a:rPr>
              <a:pPr/>
              <a:t>MANUFACTURER 3</a:t>
            </a:fld>
            <a:endParaRPr lang="en-US" sz="1200" dirty="0">
              <a:sym typeface="+mn-lt"/>
            </a:endParaRPr>
          </a:p>
        </p:txBody>
      </p:sp>
      <p:sp>
        <p:nvSpPr>
          <p:cNvPr id="412" name="Text Placeholder 2">
            <a:extLst>
              <a:ext uri="{FF2B5EF4-FFF2-40B4-BE49-F238E27FC236}">
                <a16:creationId xmlns:a16="http://schemas.microsoft.com/office/drawing/2014/main" id="{04C7C8BE-40B6-F64E-B328-1DC9C4EB7E1F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8795545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9F59846-9384-4D8B-BAF0-B7A9689CCFD2}" type="datetime'''M''''AN''UF''''''''A''''''C''''''T''U''R''ER'''' 6'''">
              <a:rPr lang="en-US" altLang="en-US" sz="1200" smtClean="0">
                <a:sym typeface="+mn-lt"/>
              </a:rPr>
              <a:pPr/>
              <a:t>MANUFACTURER 6</a:t>
            </a:fld>
            <a:endParaRPr lang="en-US" sz="1200" dirty="0">
              <a:sym typeface="+mn-lt"/>
            </a:endParaRPr>
          </a:p>
        </p:txBody>
      </p:sp>
      <p:sp>
        <p:nvSpPr>
          <p:cNvPr id="406" name="Text Placeholder 2">
            <a:extLst>
              <a:ext uri="{FF2B5EF4-FFF2-40B4-BE49-F238E27FC236}">
                <a16:creationId xmlns:a16="http://schemas.microsoft.com/office/drawing/2014/main" id="{C7161083-F6C8-E941-8766-1943FC6193D5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2209007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2426499-D9A4-4795-8160-44AFB11E53D1}" type="datetime'MA''''''''NU''FA''''C''T''''''U''''RE''''''R'''''''''' 2'''">
              <a:rPr lang="en-US" altLang="en-US" sz="1200" smtClean="0">
                <a:sym typeface="+mn-lt"/>
              </a:rPr>
              <a:pPr/>
              <a:t>MANUFACTURER 2</a:t>
            </a:fld>
            <a:endParaRPr lang="en-US" sz="1200" dirty="0">
              <a:sym typeface="+mn-lt"/>
            </a:endParaRPr>
          </a:p>
        </p:txBody>
      </p:sp>
      <p:sp>
        <p:nvSpPr>
          <p:cNvPr id="407" name="Text Placeholder 2">
            <a:extLst>
              <a:ext uri="{FF2B5EF4-FFF2-40B4-BE49-F238E27FC236}">
                <a16:creationId xmlns:a16="http://schemas.microsoft.com/office/drawing/2014/main" id="{DCCB65F1-745B-A245-8C50-839352780EC4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562770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4E645D0-D4E2-4909-BC10-3005BAD8BF0C}" type="datetime'''''''MA''''''''''N''''''U''FA''CT''''''U''''R''ER ''1'''">
              <a:rPr lang="en-US" altLang="en-US" sz="1200" smtClean="0">
                <a:sym typeface="+mn-lt"/>
              </a:rPr>
              <a:pPr/>
              <a:t>MANUFACTURER 1</a:t>
            </a:fld>
            <a:endParaRPr lang="en-US" sz="1200" dirty="0">
              <a:sym typeface="+mn-lt"/>
            </a:endParaRPr>
          </a:p>
        </p:txBody>
      </p:sp>
      <p:sp>
        <p:nvSpPr>
          <p:cNvPr id="408" name="Text Placeholder 2">
            <a:extLst>
              <a:ext uri="{FF2B5EF4-FFF2-40B4-BE49-F238E27FC236}">
                <a16:creationId xmlns:a16="http://schemas.microsoft.com/office/drawing/2014/main" id="{3E8E32AF-585B-094E-82F5-BCE2DC914D39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10236994" y="6015128"/>
            <a:ext cx="1598613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CAC7197-29E3-4FA3-BCB3-0117B14EF60C}" type="datetime'''O''TH''''E''''R'' MA''''''''''NUF''AC''TU''R''''E''''''''RS'">
              <a:rPr lang="en-US" altLang="en-US" sz="1200" smtClean="0">
                <a:sym typeface="+mn-lt"/>
              </a:rPr>
              <a:pPr/>
              <a:t>OTHER MANUFACTURERS</a:t>
            </a:fld>
            <a:endParaRPr lang="en-US" sz="1200" dirty="0">
              <a:sym typeface="+mn-lt"/>
            </a:endParaRPr>
          </a:p>
        </p:txBody>
      </p:sp>
      <p:sp>
        <p:nvSpPr>
          <p:cNvPr id="410" name="Text Placeholder 2">
            <a:extLst>
              <a:ext uri="{FF2B5EF4-FFF2-40B4-BE49-F238E27FC236}">
                <a16:creationId xmlns:a16="http://schemas.microsoft.com/office/drawing/2014/main" id="{018002FF-5478-4048-94D5-E62F271A57D2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5503070" y="6015128"/>
            <a:ext cx="1184275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CD87C32-C95A-428B-9D59-F42488551759}" type="datetime'''''''''MA''NUFA''CT''''''U''''''''''RER'''' 4'''''''">
              <a:rPr lang="en-US" altLang="en-US" sz="1200" smtClean="0">
                <a:sym typeface="+mn-lt"/>
              </a:rPr>
              <a:pPr/>
              <a:t>MANUFACTURER 4</a:t>
            </a:fld>
            <a:endParaRPr lang="en-US" sz="1200" dirty="0">
              <a:sym typeface="+mn-lt"/>
            </a:endParaRPr>
          </a:p>
        </p:txBody>
      </p:sp>
      <p:sp>
        <p:nvSpPr>
          <p:cNvPr id="425" name="TextBox 424">
            <a:extLst>
              <a:ext uri="{FF2B5EF4-FFF2-40B4-BE49-F238E27FC236}">
                <a16:creationId xmlns:a16="http://schemas.microsoft.com/office/drawing/2014/main" id="{06CBCF09-DFD5-264F-AB34-FB9DAF5981D9}"/>
              </a:ext>
            </a:extLst>
          </p:cNvPr>
          <p:cNvSpPr txBox="1"/>
          <p:nvPr/>
        </p:nvSpPr>
        <p:spPr>
          <a:xfrm>
            <a:off x="412878" y="3846642"/>
            <a:ext cx="7542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SOM </a:t>
            </a:r>
            <a:r>
              <a:rPr lang="en-US" sz="3000" b="1" dirty="0" err="1">
                <a:solidFill>
                  <a:srgbClr val="212C33"/>
                </a:solidFill>
                <a:latin typeface="Century Gothic" panose="020B0502020202020204" pitchFamily="34" charset="0"/>
              </a:rPr>
              <a:t>evo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%</a:t>
            </a:r>
            <a:r>
              <a:rPr 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2017-2019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YTD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endParaRPr lang="en-US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5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6">
            <a:extLst>
              <a:ext uri="{FF2B5EF4-FFF2-40B4-BE49-F238E27FC236}">
                <a16:creationId xmlns:a16="http://schemas.microsoft.com/office/drawing/2014/main" id="{7F1CADD2-54EE-0B47-BB52-D1E9162E191E}"/>
              </a:ext>
            </a:extLst>
          </p:cNvPr>
          <p:cNvSpPr/>
          <p:nvPr/>
        </p:nvSpPr>
        <p:spPr>
          <a:xfrm flipH="1">
            <a:off x="3174" y="4954022"/>
            <a:ext cx="12302036" cy="1916655"/>
          </a:xfrm>
          <a:prstGeom prst="rect">
            <a:avLst/>
          </a:prstGeom>
          <a:blipFill dpi="0" rotWithShape="1">
            <a:blip r:embed="rId57">
              <a:alphaModFix amt="75000"/>
            </a:blip>
            <a:srcRect/>
            <a:stretch>
              <a:fillRect t="-18071" b="-1807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de-DE" sz="900">
              <a:solidFill>
                <a:srgbClr val="F8F8F8"/>
              </a:solidFill>
              <a:latin typeface="Calibri" panose="020F0502020204030204"/>
            </a:endParaRP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59CDD27-A9DB-7F45-8F07-0CDB6C5B8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think-cell Slide" r:id="rId58" imgW="7772400" imgH="10058400" progId="TCLayout.ActiveDocument.1">
                  <p:embed/>
                </p:oleObj>
              </mc:Choice>
              <mc:Fallback>
                <p:oleObj name="think-cell Slide" r:id="rId58" imgW="7772400" imgH="10058400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59CDD27-A9DB-7F45-8F07-0CDB6C5B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DCADFE1-13F3-214D-B63E-9E2B71DAAD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400" b="1" dirty="0"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13" name="TextBox 1212">
            <a:extLst>
              <a:ext uri="{FF2B5EF4-FFF2-40B4-BE49-F238E27FC236}">
                <a16:creationId xmlns:a16="http://schemas.microsoft.com/office/drawing/2014/main" id="{92E0CE65-8548-E641-A598-876DAE0BAF65}"/>
              </a:ext>
            </a:extLst>
          </p:cNvPr>
          <p:cNvSpPr txBox="1"/>
          <p:nvPr/>
        </p:nvSpPr>
        <p:spPr>
          <a:xfrm>
            <a:off x="557213" y="406825"/>
            <a:ext cx="61692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Our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Company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drivers</a:t>
            </a:r>
            <a:r>
              <a:rPr lang="zh-TW" altLang="en-US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TW" sz="3000" b="1" dirty="0">
                <a:solidFill>
                  <a:srgbClr val="212C33"/>
                </a:solidFill>
                <a:latin typeface="Century Gothic" panose="020B0502020202020204" pitchFamily="34" charset="0"/>
              </a:rPr>
              <a:t>Revenue</a:t>
            </a:r>
            <a:endParaRPr lang="en-US" sz="3000" b="1" dirty="0">
              <a:solidFill>
                <a:srgbClr val="212C33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3BB65BF-2364-3A4F-8DBB-986AFE933FEC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9263062" y="3113427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F71432-8FED-2343-9AD8-1463890FF610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2490787" y="4275477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A5C7AE5-0F19-F243-A44D-FBD52248D3DE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3844925" y="4129427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CD64B4-36B9-6F41-A20C-94FC228162BB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5199062" y="418499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AAA84C8-89DA-D84F-94C5-267DA57CED02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6554787" y="418499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42166B8-5E14-9847-A4A1-50D19B9E5E5E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135062" y="4640602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EFB88A5-A432-DD41-959D-6C41CC9CC9AC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7908925" y="3388065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A01B9A-1755-D84C-9808-33C7754E7D7E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618787" y="3162640"/>
            <a:ext cx="60166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lg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C1F01CDC-E5AF-FA45-881E-6A6E80AB51F7}"/>
              </a:ext>
            </a:extLst>
          </p:cNvPr>
          <p:cNvGraphicFramePr/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455189905"/>
              </p:ext>
            </p:extLst>
          </p:nvPr>
        </p:nvGraphicFramePr>
        <p:xfrm>
          <a:off x="0" y="3030877"/>
          <a:ext cx="123571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0"/>
          </a:graphicData>
        </a:graphic>
      </p:graphicFrame>
      <p:sp useBgFill="1">
        <p:nvSpPr>
          <p:cNvPr id="73" name="Freeform 72">
            <a:extLst>
              <a:ext uri="{FF2B5EF4-FFF2-40B4-BE49-F238E27FC236}">
                <a16:creationId xmlns:a16="http://schemas.microsoft.com/office/drawing/2014/main" id="{9B4A9DA4-C82E-E143-8A95-A9B5CD5131CD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11166475" y="4666002"/>
            <a:ext cx="860426" cy="288926"/>
          </a:xfrm>
          <a:custGeom>
            <a:avLst/>
            <a:gdLst/>
            <a:ahLst/>
            <a:cxnLst/>
            <a:rect l="0" t="0" r="0" b="0"/>
            <a:pathLst>
              <a:path w="860426" h="288926">
                <a:moveTo>
                  <a:pt x="0" y="231775"/>
                </a:moveTo>
                <a:lnTo>
                  <a:pt x="860425" y="0"/>
                </a:lnTo>
                <a:lnTo>
                  <a:pt x="860425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74" name="Freeform 73">
            <a:extLst>
              <a:ext uri="{FF2B5EF4-FFF2-40B4-BE49-F238E27FC236}">
                <a16:creationId xmlns:a16="http://schemas.microsoft.com/office/drawing/2014/main" id="{BF8D09EA-AB5B-1548-9F91-70307DAE3D33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746750" y="4666002"/>
            <a:ext cx="862013" cy="288926"/>
          </a:xfrm>
          <a:custGeom>
            <a:avLst/>
            <a:gdLst/>
            <a:ahLst/>
            <a:cxnLst/>
            <a:rect l="0" t="0" r="0" b="0"/>
            <a:pathLst>
              <a:path w="862013" h="288926">
                <a:moveTo>
                  <a:pt x="0" y="231775"/>
                </a:moveTo>
                <a:lnTo>
                  <a:pt x="862012" y="0"/>
                </a:lnTo>
                <a:lnTo>
                  <a:pt x="862012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75" name="Freeform 74">
            <a:extLst>
              <a:ext uri="{FF2B5EF4-FFF2-40B4-BE49-F238E27FC236}">
                <a16:creationId xmlns:a16="http://schemas.microsoft.com/office/drawing/2014/main" id="{2C4F94FF-E162-4948-8F75-91F0F8D4BB20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328612" y="4666002"/>
            <a:ext cx="860426" cy="288926"/>
          </a:xfrm>
          <a:custGeom>
            <a:avLst/>
            <a:gdLst/>
            <a:ahLst/>
            <a:cxnLst/>
            <a:rect l="0" t="0" r="0" b="0"/>
            <a:pathLst>
              <a:path w="860426" h="288926">
                <a:moveTo>
                  <a:pt x="0" y="231775"/>
                </a:moveTo>
                <a:lnTo>
                  <a:pt x="860425" y="0"/>
                </a:lnTo>
                <a:lnTo>
                  <a:pt x="860425" y="57150"/>
                </a:lnTo>
                <a:lnTo>
                  <a:pt x="0" y="28892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A66976E4-2179-4347-8459-FEEE9BF8BC7B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328612" y="4723152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379B1E3-2AAA-BA44-8511-DC7BCFAC98F8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5746750" y="4666002"/>
            <a:ext cx="862013" cy="231776"/>
          </a:xfrm>
          <a:custGeom>
            <a:avLst/>
            <a:gdLst/>
            <a:ahLst/>
            <a:cxnLst/>
            <a:rect l="0" t="0" r="0" b="0"/>
            <a:pathLst>
              <a:path w="862013" h="231776">
                <a:moveTo>
                  <a:pt x="0" y="231775"/>
                </a:moveTo>
                <a:lnTo>
                  <a:pt x="8620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547290E8-CE3E-6E42-8E7A-A4945B6F3068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5746750" y="4723152"/>
            <a:ext cx="862013" cy="231776"/>
          </a:xfrm>
          <a:custGeom>
            <a:avLst/>
            <a:gdLst/>
            <a:ahLst/>
            <a:cxnLst/>
            <a:rect l="0" t="0" r="0" b="0"/>
            <a:pathLst>
              <a:path w="862013" h="231776">
                <a:moveTo>
                  <a:pt x="0" y="231775"/>
                </a:moveTo>
                <a:lnTo>
                  <a:pt x="862012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9F577E31-A661-C94D-8D92-F689E51A8724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11166475" y="4723152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770EB49A-B367-E74A-B5F9-DCC596D7CF50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11166475" y="4666002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466C0DEF-B19B-004A-A16B-E61999D40A7D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328612" y="4666002"/>
            <a:ext cx="860426" cy="231776"/>
          </a:xfrm>
          <a:custGeom>
            <a:avLst/>
            <a:gdLst/>
            <a:ahLst/>
            <a:cxnLst/>
            <a:rect l="0" t="0" r="0" b="0"/>
            <a:pathLst>
              <a:path w="860426" h="231776">
                <a:moveTo>
                  <a:pt x="0" y="231775"/>
                </a:moveTo>
                <a:lnTo>
                  <a:pt x="8604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F673637-107C-404C-960D-8838A033CF9F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138862" y="3777002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3C64E65-7136-564D-8B14-E088B1681F1B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 bwMode="auto">
          <a:xfrm flipV="1">
            <a:off x="758825" y="3777002"/>
            <a:ext cx="0" cy="6080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FDFFC0A-4117-7442-B21F-FD90816DBDF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758825" y="3777002"/>
            <a:ext cx="5380037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8CA11AE-CD54-7642-AFC5-ACC470B16560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 flipV="1">
            <a:off x="758825" y="1778340"/>
            <a:ext cx="10837862" cy="1477963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2DE4E9-AEA5-1442-967D-1D39049BEDA5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6215062" y="2754652"/>
            <a:ext cx="538162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9A69C12-7CC6-AF46-8FF4-906B0450A579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 flipV="1">
            <a:off x="6215062" y="2754652"/>
            <a:ext cx="0" cy="117475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8BC8CF8-03B0-6F4D-B931-8A6285FBD31E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11596687" y="2754652"/>
            <a:ext cx="0" cy="1524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C3AC086-2192-B542-9D35-8E5612DD36DA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 flipV="1">
            <a:off x="2112962" y="4564402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FCF76D6-11BE-DE42-AE15-CC81286F50BE}"/>
              </a:ext>
            </a:extLst>
          </p:cNvPr>
          <p:cNvCxnSpPr/>
          <p:nvPr>
            <p:custDataLst>
              <p:tags r:id="rId30"/>
            </p:custDataLst>
          </p:nvPr>
        </p:nvCxnSpPr>
        <p:spPr bwMode="auto">
          <a:xfrm flipV="1">
            <a:off x="3468687" y="4202452"/>
            <a:ext cx="0" cy="98425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A49C635-2BDF-C546-BBB8-8C056501DFC3}"/>
              </a:ext>
            </a:extLst>
          </p:cNvPr>
          <p:cNvCxnSpPr/>
          <p:nvPr>
            <p:custDataLst>
              <p:tags r:id="rId31"/>
            </p:custDataLst>
          </p:nvPr>
        </p:nvCxnSpPr>
        <p:spPr bwMode="auto">
          <a:xfrm flipV="1">
            <a:off x="10240962" y="3138827"/>
            <a:ext cx="0" cy="49213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144B2C6-049D-824B-817E-F574FADDBB1F}"/>
              </a:ext>
            </a:extLst>
          </p:cNvPr>
          <p:cNvCxnSpPr/>
          <p:nvPr>
            <p:custDataLst>
              <p:tags r:id="rId32"/>
            </p:custDataLst>
          </p:nvPr>
        </p:nvCxnSpPr>
        <p:spPr bwMode="auto">
          <a:xfrm flipV="1">
            <a:off x="4822825" y="4158001"/>
            <a:ext cx="0" cy="52388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E3173EC-08E6-3847-93D1-BA7DF7ECC886}"/>
              </a:ext>
            </a:extLst>
          </p:cNvPr>
          <p:cNvCxnSpPr/>
          <p:nvPr>
            <p:custDataLst>
              <p:tags r:id="rId33"/>
            </p:custDataLst>
          </p:nvPr>
        </p:nvCxnSpPr>
        <p:spPr bwMode="auto">
          <a:xfrm flipV="1">
            <a:off x="8886825" y="3311865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2D232AC-06F7-5947-8EEB-59543FB29452}"/>
              </a:ext>
            </a:extLst>
          </p:cNvPr>
          <p:cNvCxnSpPr/>
          <p:nvPr>
            <p:custDataLst>
              <p:tags r:id="rId34"/>
            </p:custDataLst>
          </p:nvPr>
        </p:nvCxnSpPr>
        <p:spPr bwMode="auto">
          <a:xfrm flipV="1">
            <a:off x="7532687" y="4108790"/>
            <a:ext cx="0" cy="10160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EB073EF5-292E-0441-9D12-80768643CA01}"/>
              </a:ext>
            </a:extLst>
          </p:cNvPr>
          <p:cNvSpPr txBox="1">
            <a:spLocks/>
          </p:cNvSpPr>
          <p:nvPr>
            <p:custDataLst>
              <p:tags r:id="rId35"/>
            </p:custDataLst>
          </p:nvPr>
        </p:nvSpPr>
        <p:spPr bwMode="auto">
          <a:xfrm>
            <a:off x="3282950" y="5039065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C025D40-A53A-4572-A509-4343F1A78ABE}" type="datetime'p''''''''r''''''''i''''c''''''''''e'">
              <a:rPr lang="en-US" altLang="en-US" sz="1400" smtClean="0"/>
              <a:pPr/>
              <a:t>price</a:t>
            </a:fld>
            <a:endParaRPr lang="en-US" sz="1400" dirty="0">
              <a:sym typeface="+mn-lt"/>
            </a:endParaRPr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E9E94C86-9478-2B45-8AF7-88BAD3C7B4D1}"/>
              </a:ext>
            </a:extLst>
          </p:cNvPr>
          <p:cNvSpPr txBox="1">
            <a:spLocks/>
          </p:cNvSpPr>
          <p:nvPr>
            <p:custDataLst>
              <p:tags r:id="rId36"/>
            </p:custDataLst>
          </p:nvPr>
        </p:nvSpPr>
        <p:spPr bwMode="gray">
          <a:xfrm>
            <a:off x="8731250" y="3413465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728057F-06F4-4140-BA50-04E473D5E661}" type="datetime''''''''''''' ''''''$''''''''''''''''''''''''''''''''5'''' '''">
              <a:rPr lang="en-US" altLang="en-US" sz="1400" smtClean="0"/>
              <a:pPr/>
              <a:t> $5 </a:t>
            </a:fld>
            <a:endParaRPr lang="en-US" sz="1400" dirty="0">
              <a:sym typeface="+mn-lt"/>
            </a:endParaRPr>
          </a:p>
        </p:txBody>
      </p: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25473DD4-BF02-A644-9081-4E819171DBB2}"/>
              </a:ext>
            </a:extLst>
          </p:cNvPr>
          <p:cNvSpPr txBox="1">
            <a:spLocks/>
          </p:cNvSpPr>
          <p:nvPr>
            <p:custDataLst>
              <p:tags r:id="rId37"/>
            </p:custDataLst>
          </p:nvPr>
        </p:nvSpPr>
        <p:spPr bwMode="gray">
          <a:xfrm>
            <a:off x="3313112" y="4300877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AA7A7B6-E775-4B95-BE5A-201920FCDB61}" type="datetime''''''' ''''''''''$''''''3'''' '''''''''''''''''''''''''''''''">
              <a:rPr lang="en-US" altLang="en-US" sz="1400" smtClean="0"/>
              <a:pPr/>
              <a:t> $3 </a:t>
            </a:fld>
            <a:endParaRPr lang="en-US" sz="1400" dirty="0">
              <a:sym typeface="+mn-lt"/>
            </a:endParaRP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2739BEC9-FBC3-2D49-91A5-DB415E3E2E89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 bwMode="auto">
          <a:xfrm>
            <a:off x="5989637" y="503906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3BECD93-227C-4CDB-9A5F-E8E7D1F38D26}" type="datetime'2''0''''''''''''''''''''''''''1''''''''''''''''''8'''''">
              <a:rPr lang="en-US" altLang="en-US" sz="1400" smtClean="0"/>
              <a:pPr/>
              <a:t>2018</a:t>
            </a:fld>
            <a:endParaRPr lang="en-US" sz="1400" dirty="0">
              <a:sym typeface="+mn-lt"/>
            </a:endParaRP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CCDB72A6-26AE-CC47-B27B-A12A4A906C0B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 bwMode="auto">
          <a:xfrm>
            <a:off x="8701087" y="5039065"/>
            <a:ext cx="37306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5E1448F-48B5-43B6-8C20-A7E026882B2B}" type="datetime'''p''r''''''''''''''i''''''''''''''''c''''''e'''''''''">
              <a:rPr lang="en-US" altLang="en-US" sz="1400" smtClean="0"/>
              <a:pPr/>
              <a:t>price</a:t>
            </a:fld>
            <a:endParaRPr lang="en-US" sz="1400" dirty="0">
              <a:sym typeface="+mn-lt"/>
            </a:endParaRP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C0FE41D9-82B1-CC4F-9815-16B8E4659B63}"/>
              </a:ext>
            </a:extLst>
          </p:cNvPr>
          <p:cNvSpPr txBox="1">
            <a:spLocks/>
          </p:cNvSpPr>
          <p:nvPr>
            <p:custDataLst>
              <p:tags r:id="rId40"/>
            </p:custDataLst>
          </p:nvPr>
        </p:nvSpPr>
        <p:spPr bwMode="gray">
          <a:xfrm>
            <a:off x="7332661" y="4210390"/>
            <a:ext cx="4016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5E96742-5858-4500-9574-8CF43568172C}" type="datetime''' ''''''$''''1''''''''''''''''4'''''''''''''''''''''''''' '''">
              <a:rPr lang="en-US" altLang="en-US" sz="1400" smtClean="0"/>
              <a:pPr/>
              <a:t> $14 </a:t>
            </a:fld>
            <a:endParaRPr lang="en-US" sz="1400" dirty="0">
              <a:sym typeface="+mn-lt"/>
            </a:endParaRPr>
          </a:p>
        </p:txBody>
      </p:sp>
      <p:sp>
        <p:nvSpPr>
          <p:cNvPr id="103" name="Text Placeholder 2">
            <a:extLst>
              <a:ext uri="{FF2B5EF4-FFF2-40B4-BE49-F238E27FC236}">
                <a16:creationId xmlns:a16="http://schemas.microsoft.com/office/drawing/2014/main" id="{40E8AD1E-016B-334C-9574-4FAEEA579E75}"/>
              </a:ext>
            </a:extLst>
          </p:cNvPr>
          <p:cNvSpPr txBox="1">
            <a:spLocks/>
          </p:cNvSpPr>
          <p:nvPr>
            <p:custDataLst>
              <p:tags r:id="rId41"/>
            </p:custDataLst>
          </p:nvPr>
        </p:nvSpPr>
        <p:spPr bwMode="auto">
          <a:xfrm>
            <a:off x="2000250" y="5039065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BD93841-0C58-47F6-BA56-AB50ACBF4E3B}" type="datetime'''''''''''''''''''''''''vo''l'''''''''''''">
              <a:rPr lang="en-US" altLang="en-US" sz="1400" smtClean="0"/>
              <a:pPr/>
              <a:t>vol</a:t>
            </a:fld>
            <a:endParaRPr lang="en-US" sz="1400" dirty="0">
              <a:sym typeface="+mn-lt"/>
            </a:endParaRPr>
          </a:p>
        </p:txBody>
      </p:sp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CB842100-3F89-8E47-8512-6EA4842299C7}"/>
              </a:ext>
            </a:extLst>
          </p:cNvPr>
          <p:cNvSpPr txBox="1">
            <a:spLocks/>
          </p:cNvSpPr>
          <p:nvPr>
            <p:custDataLst>
              <p:tags r:id="rId42"/>
            </p:custDataLst>
          </p:nvPr>
        </p:nvSpPr>
        <p:spPr bwMode="gray">
          <a:xfrm>
            <a:off x="512762" y="4423115"/>
            <a:ext cx="492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7249F1-D498-4F66-BB7C-19CA106C40F5}" type="datetime' ''''''''''''''$''1''''''5''''''''''''''''8 '''''">
              <a:rPr lang="en-US" altLang="en-US" sz="1400" smtClean="0"/>
              <a:pPr/>
              <a:t> $158 </a:t>
            </a:fld>
            <a:endParaRPr lang="en-US" sz="1400" dirty="0">
              <a:sym typeface="+mn-lt"/>
            </a:endParaRPr>
          </a:p>
        </p:txBody>
      </p:sp>
      <p:sp>
        <p:nvSpPr>
          <p:cNvPr id="105" name="Text Placeholder 2">
            <a:extLst>
              <a:ext uri="{FF2B5EF4-FFF2-40B4-BE49-F238E27FC236}">
                <a16:creationId xmlns:a16="http://schemas.microsoft.com/office/drawing/2014/main" id="{8B4D35F7-030A-E34A-B142-33EBECACF8A2}"/>
              </a:ext>
            </a:extLst>
          </p:cNvPr>
          <p:cNvSpPr txBox="1">
            <a:spLocks/>
          </p:cNvSpPr>
          <p:nvPr>
            <p:custDataLst>
              <p:tags r:id="rId43"/>
            </p:custDataLst>
          </p:nvPr>
        </p:nvSpPr>
        <p:spPr bwMode="gray">
          <a:xfrm>
            <a:off x="11237911" y="2945152"/>
            <a:ext cx="7175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EEF274B-D0C8-4C87-9FB8-5E02B429AFE3}" type="datetime''''''''' $''''1''''8''''''''3'''',1''3 '''">
              <a:rPr lang="en-US" altLang="en-US" sz="1400" smtClean="0"/>
              <a:pPr/>
              <a:t> $183,13 </a:t>
            </a:fld>
            <a:endParaRPr lang="en-US" sz="1400" dirty="0">
              <a:sym typeface="+mn-lt"/>
            </a:endParaRP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BAB48EF-F25A-E746-A4CE-3E36A6A564D9}"/>
              </a:ext>
            </a:extLst>
          </p:cNvPr>
          <p:cNvSpPr txBox="1">
            <a:spLocks/>
          </p:cNvSpPr>
          <p:nvPr>
            <p:custDataLst>
              <p:tags r:id="rId44"/>
            </p:custDataLst>
          </p:nvPr>
        </p:nvSpPr>
        <p:spPr bwMode="gray">
          <a:xfrm>
            <a:off x="4633912" y="4210390"/>
            <a:ext cx="3794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64710F7-B06F-44AF-B953-98B795D74A70}" type="datetime''''''''''''''''''''''''' $''''''''''''''''(''''1'''')'''''">
              <a:rPr lang="en-US" altLang="en-US" sz="1400" smtClean="0"/>
              <a:pPr/>
              <a:t> $(1)</a:t>
            </a:fld>
            <a:endParaRPr lang="en-US" sz="1400" dirty="0">
              <a:sym typeface="+mn-lt"/>
            </a:endParaRP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A54E2E74-3FE9-C849-B43E-EFC78408F445}"/>
              </a:ext>
            </a:extLst>
          </p:cNvPr>
          <p:cNvSpPr txBox="1">
            <a:spLocks/>
          </p:cNvSpPr>
          <p:nvPr>
            <p:custDataLst>
              <p:tags r:id="rId45"/>
            </p:custDataLst>
          </p:nvPr>
        </p:nvSpPr>
        <p:spPr bwMode="auto">
          <a:xfrm>
            <a:off x="7419975" y="5039065"/>
            <a:ext cx="227013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37C6E26-408E-46BA-9382-6330D456C2FC}" type="datetime'''''v''''''''''''''''''''''''''''''''o''l'''''''''''''''''''''">
              <a:rPr lang="en-US" altLang="en-US" sz="1400" smtClean="0"/>
              <a:pPr/>
              <a:t>vol</a:t>
            </a:fld>
            <a:endParaRPr lang="en-US" sz="1400" dirty="0">
              <a:sym typeface="+mn-lt"/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C333D134-0618-4440-9778-03C62240C70C}"/>
              </a:ext>
            </a:extLst>
          </p:cNvPr>
          <p:cNvSpPr txBox="1">
            <a:spLocks/>
          </p:cNvSpPr>
          <p:nvPr>
            <p:custDataLst>
              <p:tags r:id="rId46"/>
            </p:custDataLst>
          </p:nvPr>
        </p:nvSpPr>
        <p:spPr bwMode="gray">
          <a:xfrm>
            <a:off x="1957387" y="4666002"/>
            <a:ext cx="3111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7F36F53-DB4D-4D46-B935-033748CC7779}" type="datetime''''''''''''' ''''''''''$''''6'''''''' '">
              <a:rPr lang="en-US" altLang="en-US" sz="1400" smtClean="0"/>
              <a:pPr/>
              <a:t> $6 </a:t>
            </a:fld>
            <a:endParaRPr lang="en-US" sz="1400" dirty="0">
              <a:sym typeface="+mn-lt"/>
            </a:endParaRP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E9A006F8-9DE9-5848-A00F-EEC9B588F472}"/>
              </a:ext>
            </a:extLst>
          </p:cNvPr>
          <p:cNvSpPr txBox="1">
            <a:spLocks/>
          </p:cNvSpPr>
          <p:nvPr>
            <p:custDataLst>
              <p:tags r:id="rId47"/>
            </p:custDataLst>
          </p:nvPr>
        </p:nvSpPr>
        <p:spPr bwMode="gray">
          <a:xfrm>
            <a:off x="9939336" y="3188040"/>
            <a:ext cx="604838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E741E73-3A10-4D1F-BBA8-D8A3EBAD9585}" type="datetime''' ''$(''''''''0'''',''''''8''''''4'''')'''''''''''">
              <a:rPr lang="en-US" altLang="en-US" sz="1400" smtClean="0"/>
              <a:pPr/>
              <a:t> $(0,84)</a:t>
            </a:fld>
            <a:endParaRPr lang="en-US" sz="1400" dirty="0">
              <a:sym typeface="+mn-lt"/>
            </a:endParaRP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5EC290F0-7471-D24A-A2B5-39507A1E7851}"/>
              </a:ext>
            </a:extLst>
          </p:cNvPr>
          <p:cNvSpPr txBox="1">
            <a:spLocks/>
          </p:cNvSpPr>
          <p:nvPr>
            <p:custDataLst>
              <p:tags r:id="rId48"/>
            </p:custDataLst>
          </p:nvPr>
        </p:nvSpPr>
        <p:spPr bwMode="auto">
          <a:xfrm>
            <a:off x="571500" y="503906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A1C3B18-5D38-4BDC-AF17-5D4131DEE5CB}" type="datetime'''''''''''''''''''''''2''''0''''''''1''''7'''''''''''''''''''">
              <a:rPr lang="en-US" altLang="en-US" sz="1400" smtClean="0"/>
              <a:pPr/>
              <a:t>2017</a:t>
            </a:fld>
            <a:endParaRPr lang="en-US" sz="1400" dirty="0">
              <a:sym typeface="+mn-lt"/>
            </a:endParaRP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630FAF9B-BD5B-034A-B932-DC96D75CF3D9}"/>
              </a:ext>
            </a:extLst>
          </p:cNvPr>
          <p:cNvSpPr txBox="1">
            <a:spLocks/>
          </p:cNvSpPr>
          <p:nvPr>
            <p:custDataLst>
              <p:tags r:id="rId49"/>
            </p:custDataLst>
          </p:nvPr>
        </p:nvSpPr>
        <p:spPr bwMode="auto">
          <a:xfrm>
            <a:off x="4686300" y="5039065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312058C-E4CB-4CAE-890F-7A640B0E0424}" type="datetime'''''''''''''''''''''''''m''''''''''i''''''''''x'''">
              <a:rPr lang="en-US" altLang="en-US" sz="1400" smtClean="0"/>
              <a:pPr/>
              <a:t>mix</a:t>
            </a:fld>
            <a:endParaRPr lang="en-US" sz="1400" dirty="0">
              <a:sym typeface="+mn-lt"/>
            </a:endParaRP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D67D8311-DA72-CF46-8237-96E052CBDEEA}"/>
              </a:ext>
            </a:extLst>
          </p:cNvPr>
          <p:cNvSpPr txBox="1">
            <a:spLocks/>
          </p:cNvSpPr>
          <p:nvPr>
            <p:custDataLst>
              <p:tags r:id="rId50"/>
            </p:custDataLst>
          </p:nvPr>
        </p:nvSpPr>
        <p:spPr bwMode="gray">
          <a:xfrm>
            <a:off x="5930900" y="3967502"/>
            <a:ext cx="4921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95D9A0A6-58DC-4928-A7C2-0F316B67AEE8}" type="datetime''''''''' ''''''$''16''''''''''6'''''' '">
              <a:rPr lang="en-US" altLang="en-US" sz="1400" smtClean="0"/>
              <a:pPr/>
              <a:t> $166 </a:t>
            </a:fld>
            <a:endParaRPr lang="en-US" sz="1400" dirty="0">
              <a:sym typeface="+mn-lt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02C24736-5B07-0944-9CD0-FDEBFCE8AAEC}"/>
              </a:ext>
            </a:extLst>
          </p:cNvPr>
          <p:cNvSpPr txBox="1">
            <a:spLocks/>
          </p:cNvSpPr>
          <p:nvPr>
            <p:custDataLst>
              <p:tags r:id="rId51"/>
            </p:custDataLst>
          </p:nvPr>
        </p:nvSpPr>
        <p:spPr bwMode="auto">
          <a:xfrm>
            <a:off x="11409362" y="5039065"/>
            <a:ext cx="3746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9C3216D-D1CF-44D6-BDFC-0EDA18F83897}" type="datetime'''2''''0''''1''''''9'''''''''">
              <a:rPr lang="en-US" altLang="en-US" sz="1400" smtClean="0"/>
              <a:pPr/>
              <a:t>2019</a:t>
            </a:fld>
            <a:endParaRPr lang="en-US" sz="1400" dirty="0">
              <a:sym typeface="+mn-lt"/>
            </a:endParaRPr>
          </a:p>
        </p:txBody>
      </p:sp>
      <p:sp>
        <p:nvSpPr>
          <p:cNvPr id="114" name="Text Placeholder 2">
            <a:extLst>
              <a:ext uri="{FF2B5EF4-FFF2-40B4-BE49-F238E27FC236}">
                <a16:creationId xmlns:a16="http://schemas.microsoft.com/office/drawing/2014/main" id="{6B2B4844-E174-E547-B69A-C9055E339792}"/>
              </a:ext>
            </a:extLst>
          </p:cNvPr>
          <p:cNvSpPr txBox="1">
            <a:spLocks/>
          </p:cNvSpPr>
          <p:nvPr>
            <p:custDataLst>
              <p:tags r:id="rId52"/>
            </p:custDataLst>
          </p:nvPr>
        </p:nvSpPr>
        <p:spPr bwMode="auto">
          <a:xfrm>
            <a:off x="10104437" y="5039065"/>
            <a:ext cx="273050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6F6E049-275B-4047-9F06-F9CA35155088}" type="datetime'''''''''''m''''''''''''''''''''''''i''''''''''x'">
              <a:rPr lang="en-US" altLang="en-US" sz="1400" smtClean="0"/>
              <a:pPr/>
              <a:t>mix</a:t>
            </a:fld>
            <a:endParaRPr lang="en-US" sz="1400" dirty="0">
              <a:sym typeface="+mn-lt"/>
            </a:endParaRPr>
          </a:p>
        </p:txBody>
      </p:sp>
      <p:sp>
        <p:nvSpPr>
          <p:cNvPr id="115" name="Text Placeholder 2">
            <a:extLst>
              <a:ext uri="{FF2B5EF4-FFF2-40B4-BE49-F238E27FC236}">
                <a16:creationId xmlns:a16="http://schemas.microsoft.com/office/drawing/2014/main" id="{957AE614-CA01-1D46-92FA-ED26C926E304}"/>
              </a:ext>
            </a:extLst>
          </p:cNvPr>
          <p:cNvSpPr txBox="1">
            <a:spLocks/>
          </p:cNvSpPr>
          <p:nvPr>
            <p:custDataLst>
              <p:tags r:id="rId53"/>
            </p:custDataLst>
          </p:nvPr>
        </p:nvSpPr>
        <p:spPr bwMode="auto">
          <a:xfrm>
            <a:off x="3068637" y="3640477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309FFE7-2124-4121-BFDD-F3DCF7F95004}" type="datetime'+''''''''''''4'''''',''''''''''''''''''9''3''''''%'''''''">
              <a:rPr lang="en-US" altLang="en-US" sz="1400" b="1" smtClean="0"/>
              <a:pPr/>
              <a:t>+4,93%</a:t>
            </a:fld>
            <a:endParaRPr lang="en-US" sz="1400" b="1" dirty="0">
              <a:sym typeface="+mn-lt"/>
            </a:endParaRPr>
          </a:p>
        </p:txBody>
      </p:sp>
      <p:sp>
        <p:nvSpPr>
          <p:cNvPr id="116" name="Text Placeholder 2">
            <a:extLst>
              <a:ext uri="{FF2B5EF4-FFF2-40B4-BE49-F238E27FC236}">
                <a16:creationId xmlns:a16="http://schemas.microsoft.com/office/drawing/2014/main" id="{6B605A5E-E96C-E443-8CE4-DEC144F91501}"/>
              </a:ext>
            </a:extLst>
          </p:cNvPr>
          <p:cNvSpPr txBox="1">
            <a:spLocks/>
          </p:cNvSpPr>
          <p:nvPr>
            <p:custDataLst>
              <p:tags r:id="rId54"/>
            </p:custDataLst>
          </p:nvPr>
        </p:nvSpPr>
        <p:spPr bwMode="auto">
          <a:xfrm>
            <a:off x="5797550" y="2380002"/>
            <a:ext cx="760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7EA8AA9-5E3F-4428-9745-DDB0AB1DAEF0}" type="datetime'''''''''''''''''''''+''''7'''''''''''',''''''''70''%'">
              <a:rPr lang="en-US" altLang="en-US" sz="1400" b="1" smtClean="0"/>
              <a:pPr/>
              <a:t>+7,70%</a:t>
            </a:fld>
            <a:endParaRPr lang="en-US" sz="1400" b="1" dirty="0">
              <a:sym typeface="+mn-lt"/>
            </a:endParaRPr>
          </a:p>
        </p:txBody>
      </p:sp>
      <p:sp>
        <p:nvSpPr>
          <p:cNvPr id="117" name="Text Placeholder 2">
            <a:extLst>
              <a:ext uri="{FF2B5EF4-FFF2-40B4-BE49-F238E27FC236}">
                <a16:creationId xmlns:a16="http://schemas.microsoft.com/office/drawing/2014/main" id="{D6388572-73E6-3A4A-80C6-7D18B6407468}"/>
              </a:ext>
            </a:extLst>
          </p:cNvPr>
          <p:cNvSpPr txBox="1">
            <a:spLocks/>
          </p:cNvSpPr>
          <p:nvPr>
            <p:custDataLst>
              <p:tags r:id="rId55"/>
            </p:custDataLst>
          </p:nvPr>
        </p:nvSpPr>
        <p:spPr bwMode="auto">
          <a:xfrm>
            <a:off x="8462962" y="2618127"/>
            <a:ext cx="887413" cy="27305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337AA31-CE48-4226-994C-C321D0D32A2E}" type="datetime'''+''''1''''''0,5''''''''''''4''''%'''''">
              <a:rPr lang="en-US" altLang="en-US" sz="1400" b="1" smtClean="0"/>
              <a:pPr/>
              <a:t>+10,54%</a:t>
            </a:fld>
            <a:endParaRPr lang="en-US" sz="1400" b="1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571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A3C52C-967D-4066-A8A9-C1F46180AA4A}"/>
              </a:ext>
            </a:extLst>
          </p:cNvPr>
          <p:cNvSpPr/>
          <p:nvPr/>
        </p:nvSpPr>
        <p:spPr>
          <a:xfrm>
            <a:off x="0" y="34644"/>
            <a:ext cx="12192000" cy="6857107"/>
          </a:xfrm>
          <a:prstGeom prst="rect">
            <a:avLst/>
          </a:prstGeom>
          <a:solidFill>
            <a:srgbClr val="FFB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Open Sans Ligh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DC2011-DCEC-42BC-88B2-335B9F8497A6}"/>
              </a:ext>
            </a:extLst>
          </p:cNvPr>
          <p:cNvGrpSpPr/>
          <p:nvPr/>
        </p:nvGrpSpPr>
        <p:grpSpPr>
          <a:xfrm>
            <a:off x="-1520055" y="394893"/>
            <a:ext cx="16227552" cy="5549412"/>
            <a:chOff x="-3182715" y="461277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0860DE3-AC9D-4F42-BEEB-03D0CB0249F0}"/>
                </a:ext>
              </a:extLst>
            </p:cNvPr>
            <p:cNvSpPr>
              <a:spLocks/>
            </p:cNvSpPr>
            <p:nvPr/>
          </p:nvSpPr>
          <p:spPr bwMode="auto">
            <a:xfrm rot="516626">
              <a:off x="4261008" y="10445242"/>
              <a:ext cx="2118386" cy="682115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AC680E">
                <a:alpha val="70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4E468D-B620-4FDC-A929-36BEE7B5BE48}"/>
                </a:ext>
              </a:extLst>
            </p:cNvPr>
            <p:cNvSpPr/>
            <p:nvPr/>
          </p:nvSpPr>
          <p:spPr>
            <a:xfrm rot="516626">
              <a:off x="-3182715" y="461277"/>
              <a:ext cx="32459330" cy="11100270"/>
            </a:xfrm>
            <a:prstGeom prst="rect">
              <a:avLst/>
            </a:prstGeom>
            <a:solidFill>
              <a:srgbClr val="AC680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8387E7-5037-4C57-B233-C4775A9A7FB5}"/>
              </a:ext>
            </a:extLst>
          </p:cNvPr>
          <p:cNvGrpSpPr/>
          <p:nvPr/>
        </p:nvGrpSpPr>
        <p:grpSpPr>
          <a:xfrm>
            <a:off x="-1068695" y="-451340"/>
            <a:ext cx="16227552" cy="5549412"/>
            <a:chOff x="-2137668" y="-903691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76A2EE-B3A4-4AEE-89C6-D90F761F7043}"/>
                </a:ext>
              </a:extLst>
            </p:cNvPr>
            <p:cNvSpPr>
              <a:spLocks/>
            </p:cNvSpPr>
            <p:nvPr/>
          </p:nvSpPr>
          <p:spPr bwMode="auto">
            <a:xfrm rot="967016">
              <a:off x="4755413" y="797738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FF9300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C7441E-FA62-49CD-921A-811DAB4A0901}"/>
                </a:ext>
              </a:extLst>
            </p:cNvPr>
            <p:cNvSpPr/>
            <p:nvPr/>
          </p:nvSpPr>
          <p:spPr>
            <a:xfrm rot="967016">
              <a:off x="-2137668" y="-903691"/>
              <a:ext cx="32459330" cy="11100270"/>
            </a:xfrm>
            <a:prstGeom prst="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>
                <a:solidFill>
                  <a:srgbClr val="FFFFFF"/>
                </a:solidFill>
                <a:latin typeface="Open Sans Light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314B8D-E9F7-4A91-9A8B-B36B7CB44849}"/>
              </a:ext>
            </a:extLst>
          </p:cNvPr>
          <p:cNvGrpSpPr/>
          <p:nvPr/>
        </p:nvGrpSpPr>
        <p:grpSpPr>
          <a:xfrm>
            <a:off x="-503090" y="-1515699"/>
            <a:ext cx="16227552" cy="5549412"/>
            <a:chOff x="-1511080" y="-3063210"/>
            <a:chExt cx="32459330" cy="11100270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8DF117A-4646-4B1D-A929-F75D7E233CE1}"/>
                </a:ext>
              </a:extLst>
            </p:cNvPr>
            <p:cNvSpPr>
              <a:spLocks/>
            </p:cNvSpPr>
            <p:nvPr/>
          </p:nvSpPr>
          <p:spPr bwMode="auto">
            <a:xfrm rot="1198942">
              <a:off x="5153290" y="5251501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B3A450-521A-4F70-85AD-D01CC49E07C1}"/>
                </a:ext>
              </a:extLst>
            </p:cNvPr>
            <p:cNvSpPr/>
            <p:nvPr/>
          </p:nvSpPr>
          <p:spPr>
            <a:xfrm rot="1198942">
              <a:off x="-1511080" y="-3063210"/>
              <a:ext cx="32459330" cy="1110027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Open Sans Light"/>
              </a:endParaRPr>
            </a:p>
          </p:txBody>
        </p:sp>
      </p:grpSp>
      <p:pic>
        <p:nvPicPr>
          <p:cNvPr id="3" name="Picture 2" descr="A picture containing nature, grass, cup, yellow&#10;&#10;Description automatically generated">
            <a:extLst>
              <a:ext uri="{FF2B5EF4-FFF2-40B4-BE49-F238E27FC236}">
                <a16:creationId xmlns:a16="http://schemas.microsoft.com/office/drawing/2014/main" id="{05260B98-8713-C143-8ACA-793E02A4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90792" y="297978"/>
            <a:ext cx="1905487" cy="20725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5C91AA5-2744-4BE9-862F-25AB28C92CDB}"/>
              </a:ext>
            </a:extLst>
          </p:cNvPr>
          <p:cNvGrpSpPr/>
          <p:nvPr/>
        </p:nvGrpSpPr>
        <p:grpSpPr>
          <a:xfrm rot="21292580">
            <a:off x="-216022" y="-2393419"/>
            <a:ext cx="16227552" cy="5549412"/>
            <a:chOff x="-154731" y="-4401310"/>
            <a:chExt cx="32459330" cy="11100271"/>
          </a:xfrm>
          <a:effectLst>
            <a:outerShdw blurRad="939800" dist="266700" dir="8100000" algn="tr" rotWithShape="0">
              <a:schemeClr val="bg2">
                <a:lumMod val="50000"/>
                <a:alpha val="40000"/>
              </a:schemeClr>
            </a:outerShdw>
          </a:effectLst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3300AC-299B-45DA-B052-7872720524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6688985" y="2821500"/>
              <a:ext cx="2118386" cy="682114"/>
            </a:xfrm>
            <a:custGeom>
              <a:avLst/>
              <a:gdLst>
                <a:gd name="T0" fmla="*/ 587 w 1174"/>
                <a:gd name="T1" fmla="*/ 338 h 338"/>
                <a:gd name="T2" fmla="*/ 1174 w 1174"/>
                <a:gd name="T3" fmla="*/ 0 h 338"/>
                <a:gd name="T4" fmla="*/ 587 w 1174"/>
                <a:gd name="T5" fmla="*/ 0 h 338"/>
                <a:gd name="T6" fmla="*/ 0 w 1174"/>
                <a:gd name="T7" fmla="*/ 0 h 338"/>
                <a:gd name="T8" fmla="*/ 587 w 1174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4" h="338">
                  <a:moveTo>
                    <a:pt x="587" y="338"/>
                  </a:moveTo>
                  <a:cubicBezTo>
                    <a:pt x="787" y="32"/>
                    <a:pt x="1174" y="0"/>
                    <a:pt x="1174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87" y="32"/>
                    <a:pt x="587" y="338"/>
                  </a:cubicBezTo>
                  <a:close/>
                </a:path>
              </a:pathLst>
            </a:custGeom>
            <a:solidFill>
              <a:srgbClr val="FF9300">
                <a:alpha val="2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defTabSz="228554"/>
              <a:endParaRPr lang="en-US" sz="900" dirty="0">
                <a:solidFill>
                  <a:srgbClr val="272E3A"/>
                </a:solidFill>
                <a:latin typeface="Open Sans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5FAFF2-486C-4B22-8B7F-DB135A3BEF3D}"/>
                </a:ext>
              </a:extLst>
            </p:cNvPr>
            <p:cNvSpPr/>
            <p:nvPr/>
          </p:nvSpPr>
          <p:spPr>
            <a:xfrm rot="1800000">
              <a:off x="-154731" y="-4401310"/>
              <a:ext cx="32459330" cy="11100271"/>
            </a:xfrm>
            <a:prstGeom prst="rect">
              <a:avLst/>
            </a:prstGeom>
            <a:solidFill>
              <a:srgbClr val="FF93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554"/>
              <a:endParaRPr lang="en-US" sz="900" dirty="0">
                <a:solidFill>
                  <a:srgbClr val="FFFFFF"/>
                </a:solidFill>
                <a:latin typeface="Open Sans Light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2B02E1E-002D-4ACD-8254-322C01DA6E56}"/>
              </a:ext>
            </a:extLst>
          </p:cNvPr>
          <p:cNvSpPr txBox="1"/>
          <p:nvPr/>
        </p:nvSpPr>
        <p:spPr>
          <a:xfrm>
            <a:off x="906127" y="5785372"/>
            <a:ext cx="3649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Manufacture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6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:</a:t>
            </a:r>
            <a:endParaRPr lang="en-US" sz="2600" dirty="0">
              <a:solidFill>
                <a:srgbClr val="FFFFFF"/>
              </a:solidFill>
              <a:latin typeface="Open Sans Light"/>
            </a:endParaRPr>
          </a:p>
          <a:p>
            <a:pPr defTabSz="228554"/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Private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Label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3B74A-53E7-4D40-9C3D-12F5B7AF9B43}"/>
              </a:ext>
            </a:extLst>
          </p:cNvPr>
          <p:cNvSpPr txBox="1"/>
          <p:nvPr/>
        </p:nvSpPr>
        <p:spPr>
          <a:xfrm rot="1362285">
            <a:off x="3026548" y="1058026"/>
            <a:ext cx="45855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Best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Cluster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:</a:t>
            </a:r>
            <a:endParaRPr lang="en-US" sz="2600" dirty="0">
              <a:solidFill>
                <a:srgbClr val="FFFFFF"/>
              </a:solidFill>
              <a:latin typeface="Open Sans Light"/>
            </a:endParaRPr>
          </a:p>
          <a:p>
            <a:pPr defTabSz="228554"/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Zero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Alcohol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;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Imported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Premium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E87C3-A03E-4DFB-A139-B2777421AAE3}"/>
              </a:ext>
            </a:extLst>
          </p:cNvPr>
          <p:cNvSpPr txBox="1"/>
          <p:nvPr/>
        </p:nvSpPr>
        <p:spPr>
          <a:xfrm rot="1145431">
            <a:off x="1562593" y="2049820"/>
            <a:ext cx="44323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Less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Promotion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Less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Sales</a:t>
            </a:r>
            <a:endParaRPr lang="en-US" sz="26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93979C-387F-43F0-8CF4-9CFA47E2C032}"/>
              </a:ext>
            </a:extLst>
          </p:cNvPr>
          <p:cNvSpPr txBox="1"/>
          <p:nvPr/>
        </p:nvSpPr>
        <p:spPr>
          <a:xfrm rot="427090">
            <a:off x="1138155" y="4380039"/>
            <a:ext cx="35375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Main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Competitor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: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endParaRPr lang="en-US" altLang="zh-TW" sz="2600" dirty="0">
              <a:solidFill>
                <a:srgbClr val="FFFFFF"/>
              </a:solidFill>
              <a:latin typeface="Open Sans Light"/>
            </a:endParaRPr>
          </a:p>
          <a:p>
            <a:pPr defTabSz="228554"/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Manufacture</a:t>
            </a:r>
            <a:r>
              <a:rPr lang="zh-TW" altLang="en-US" sz="20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Open Sans Light"/>
              </a:rPr>
              <a:t>2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FCD78A9-C61C-433E-A6C3-390CD1E63539}"/>
              </a:ext>
            </a:extLst>
          </p:cNvPr>
          <p:cNvSpPr txBox="1">
            <a:spLocks/>
          </p:cNvSpPr>
          <p:nvPr/>
        </p:nvSpPr>
        <p:spPr>
          <a:xfrm>
            <a:off x="8647658" y="443937"/>
            <a:ext cx="2136722" cy="1245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457109"/>
            <a:r>
              <a:rPr lang="en-US" altLang="zh-TW" sz="30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Insight</a:t>
            </a:r>
          </a:p>
          <a:p>
            <a:pPr algn="r" defTabSz="457109"/>
            <a:r>
              <a:rPr lang="zh-TW" altLang="en-US" sz="30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US" altLang="zh-TW" sz="3000" b="1" dirty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rPr>
              <a:t>2019</a:t>
            </a:r>
            <a:endParaRPr lang="en-US" sz="3000" b="1" dirty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defTabSz="457109"/>
            <a:endParaRPr lang="en-US" sz="2999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0C94D1-3C4F-0440-A14D-B7A601B519F1}"/>
              </a:ext>
            </a:extLst>
          </p:cNvPr>
          <p:cNvSpPr txBox="1"/>
          <p:nvPr/>
        </p:nvSpPr>
        <p:spPr>
          <a:xfrm rot="897521">
            <a:off x="1194948" y="3493330"/>
            <a:ext cx="60112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/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Lower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Price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is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not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always</a:t>
            </a:r>
            <a:r>
              <a:rPr lang="zh-TW" altLang="en-US" sz="26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altLang="zh-TW" sz="2600" dirty="0">
                <a:solidFill>
                  <a:srgbClr val="FFFFFF"/>
                </a:solidFill>
                <a:latin typeface="Open Sans Light"/>
              </a:rPr>
              <a:t>attractive</a:t>
            </a:r>
            <a:endParaRPr lang="en-US" sz="2000" dirty="0">
              <a:solidFill>
                <a:srgbClr val="FFFFFF"/>
              </a:solidFill>
              <a:latin typeface="Open Sans Light"/>
            </a:endParaRPr>
          </a:p>
        </p:txBody>
      </p:sp>
      <p:pic>
        <p:nvPicPr>
          <p:cNvPr id="32" name="Picture 31" descr="A picture containing bottle, sign&#10;&#10;Description automatically generated">
            <a:extLst>
              <a:ext uri="{FF2B5EF4-FFF2-40B4-BE49-F238E27FC236}">
                <a16:creationId xmlns:a16="http://schemas.microsoft.com/office/drawing/2014/main" id="{2738BED5-5A35-E044-A443-02C23B52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726" y="1410256"/>
            <a:ext cx="752591" cy="7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/>
      <p:bldP spid="23" grpId="0"/>
      <p:bldP spid="24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dcc3IW3xs.A3E.qywQ4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l7EUoqp.65v2YaEI0T9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psj0vGTD8AzyYX6sK4w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_hCeMVwkeFlkEWBQqRN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W63CrLg8rNRm0Z.OSsi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BZU_GPQLwfIrN6dsey8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3fo31TKD2pI7rpcEb6dA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wPhX0KI1gHahvLrINX1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5U.Y4yZypqZurnep1ee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6VUk2at9BvwmuxTgsGr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7IzUUpaZE2ZR4Flnzco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UZPQlszlweeWMXGA3n.Q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iTQTjuMVbuIU2pIvGZV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8MULpERxaEOeHd6Ttko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3oTiXe8SCv2oQPcvP5F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tVO8CusPGLs1ED1NzLS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DB7VM.rmBStFk2oWML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FOZJo3vRsd7wYssEV5.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_jPX3tICJnI42BZrGsKQ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RjPvcgweKzzPtZ_8VQ9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WPyJFusbaYJaNtWlDR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fp3iPbPJu4ScIXXR.S7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xolqIPZqqA.wRqUkWSU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OwCcm1c_s5UXVf36AIpw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U1Z8chw_yzSXSMGon5CQ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zeYJqOUAPj8qwZ2skT8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JxpHj8LIwuxrEqVtSeX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j7K1BC.3rlC9FfHSjiI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Fl1r0wKG8T2RbpOaV0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nvvyTQpzH2jeoMQgmw2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hNiG337ja5wvcVhyFx2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rczBTTDHd_Oo4iTqa4V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c.EUHlqHb94MV2UZOxG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p9zae1Oyv2rtOWyT_6Wz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gM2qY0sdMTruWqtUCcs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v97vCVwa2kp0svRCji1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emu4pX1O7ea7jDkhpgJ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Td_dM__r9DBs5vIJIDheQ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AuTPux2MPg8uuxr86hG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d2MteKSyn1KTewidVSM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mBUqx_ouy4gD51TbR8y6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ERspornkZX_qMu9E06N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ayYaIsung.5Lsf9Q8e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TMBK.H.7nz.9jsscALN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Cjiy5NUuKmu6Y2L0VAx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Aaez7sAkJLCqfmN2PVl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Fz7JtVbFPqM1JLrn7rC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jzGmpmkL9i.Tcp1cUba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WdR2hVt0PXlhMNCvjkw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wwTFAgaD1rk54Jj.Dn1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RKTFyNV3.2zJmqVSMll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4jIxXcu1ooTFiFdFojmi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I5JpCuFtfZJhGFYrMOD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tyQw8xRcJ8vzv0Phtbc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KD0Jm4nfA5C1C6LxG3N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Kemdd5fGWLIu.iRua2cQ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YW6g40YfYUZtD6vJn05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vo7XWjWoA46Dp8b3nQZQ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dvcVdRh7oY.0KYj3FQz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ulsIiFNkbdt7OLAbUN68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86mhegnDjuLxxcAMEqhu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0mUD7r.nLasDpc9TykL9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8SQTmfUugcdS79NdTyL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2cFhkyRG3sU4y9wDjL48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J7.RnHpwerK5BL2qbQfA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2FkFmfB.XfPAQjB8n3V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tBi3EhzzlW76pYDt8hk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3IzCuBLQa1TATl7B134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vxb7Heqb1Mbn4H58hpOg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zYeRdIDcDwWVPeuyW2b0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4AGTsorJ11MZK.N001Wl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V.dDjDI911Odi0.0xMs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0IUYll.88JDkhpEUUAx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4NQbXe6j.6fAtJqFRMHX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7yItU9L18ZEaVFHifj3L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b67.XJEW_LI1ad.XIvz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uafa44uM8kHC7x7l39h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raYpfHVQQAmEIY7hvHu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V2_Rq4rvwCL_kncH4J1O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_SywVfCtf_b0yEb0OFqJA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PMxJE6fmeNYSBGUiHpL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jC8NpPTo3vGnDMSt7jE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zzn6bkzTtL27yNeXvGb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K5fI42Bge0KnJ_n0X1ngA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s5HRAVGHRMi1wc_BXEqF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Nn00tVazrmJkn2MVKZR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yDqDa.f1.A4HGcQW898w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8bZ4f39aliIGB2DhGGwA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W7lDHnNQYNyKpjPuQnZ7Q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ML6imtd_GG5DRK7HHquw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_hM0mn2qd7tQHPBtFsH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1pI3iGWGHj.SVSfBwTOB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c.EUHlqHb94MV2UZOxGQ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wwuu.We2Hkvm6mJeks8g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uvYYx7XNOsYYBOJ2EmAB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qggaMCETJ3qAw1ljeO3P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bYfUETsdEjqARX5aE6BA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8dhLJQZF714JbjE9MMVU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PWlhi1e.rwsW15abPs5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RXKOp4sgqhvINepV2Lsw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q.jUpkSJ8MmXYewKXibx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JcHrU3RM.9a.J9r0rbs9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5HQM5PQWAIc50FGiykJ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PY4M4Xg2Cb5.uesKMMU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u00U7cx4kiRB4WMjBJvdA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uX5.hhKUE3BRGjXrXf6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nhLCF_8fKeD7aDRRhB1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6C5oZHmVVGlMSGKTXQs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FS_47.KyUt5bOMBbjbsA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l5KLC3PHWQfFMtn8KloQ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WaxrbxsdUDKNiML.sLXVQ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av9y2NNj0U0a7k5Atym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9R0qKMDwskiG96OijgP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0QeH_RMPKvYEJdKtkxPm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uYp046oBmIWDbRHaB2v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ovEECsp4Z9O5UudFw30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De2KgqaaZyM2HxgbFcX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L5pGfy9v4pWk1lUkiUe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vo7XWjWoA46Dp8b3nQZ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n6nPCBMVJ0pp9fH_1Z0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YW6g40YfYUZtD6vJn05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DKemdd5fGWLIu.iRua2cQ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Sw7IrbYekpPvcFWX0jwQ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vUEO193CmNa1_AJ1T22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Y7BkNSS.gIhu.AmdzJToQ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s2KCPF8g.HWPsz5MKXN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cXVceulvj4mb7GbCaujQ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4cwrXu8AXQRCnMTUGy8G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hTcaz7etvjq3odgmSM7w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Kw8hwPd2OGgzu7UgIXn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Pnsu.c2o8i_ta6uPVNGw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_ip7jDRsA4eQKbODsMS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mn6JtP_XUtHvm0m_Tiv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OrISzDqJWwXF36o8QZI_w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xdQfP95QPBUa7k5hl5X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gxvxtzEhocmJzUGouYtA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PdJRdRyvKZpc7uo31.N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LgyVqs0P.EJacQkaN06O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oZI8TA2s.wqhCtlJoFc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S3tRR.JBqjERuhrfrtw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7ttH3Uq_LPDTPgJznxY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Xcf3z1DRHskjksI04ISg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j0AhPS65RgPKnOD_8y2w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BWOqvP5DrfCiMeeWh5I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qkFSke2a8bdmZyQI06UQ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66hMoXBELuk1XLwsNoW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EeaO_LMrooQfUhsX.NMw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rQySiX7B9EnYfmx3A0Sw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mjvy1be27wtovfXZJ3d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lafHFfNLf3d11HxcyHmA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z3ZS.uwitElY8lRBf3j4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zGkpSRlxKtaGdXWmncy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8l2_pyBLMahA.lcmqzL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w99JKxbuVpZv584KPKn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j5VZ3RHgvCz9pJsIXPMp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NKDwLWvtBasa5_UMsvH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i8bZ4f39aliIGB2DhGGwA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o9Xg7gyLYnO98SpfbIk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1pI3iGWGHj.SVSfBwTOBg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K8_hcez4aQAz0.neDTzg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XAfNWvcHi9ykIasaShn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7dRxvaYwwUM.jBVE1BA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moMJ8.u.05tntuNj1HDA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RuYPgEnzBSed99zCsp5g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P7N1XkASr7AIWCZPl9UI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7whOR5jq4fafQWLldA3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EPPmZJtFKn3qcR6duRO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hTn08VKbs_6bRrlMtO3w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jW2WObEHRY6Lih3qf7sQ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jjOMUE01KhiNBnAZ.LfQ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y6tQWIg_1AQLLS7zq1E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EC.sL6asFPifX2Hbsxgwg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QGm7ovssmxrU3whyW1R2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GRUR7FjYZhDPWD_dsIUw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.rnUPqkTB6a2tIodWPl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XNCqhTr84p42wDaXTbLw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8bV5rbvBF3Xx8M6E5CD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kRi99beLJFpegN.wJFxyg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IJd19vbkIcT8Q1Y63nD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HrnS_h2NKEk1uEQ.tuq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DY84TsZ.oWkcxxl8aiO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1AeKqKEHMt2AjXIXKZhug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B1VD2WCS0xjiCLuMvcba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A1AL2xB2WlGZt_Ial2Dc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l7EUoqp.65v2YaEI0T9g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hht7agcIhUOD26Ta490w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XxDWGBcDJuOEEF_Xawsrw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uH6RlQ3Y5B7_lnCqPeM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z0MqYvXLJalvJZ4DK50qQ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yCBdxXifH5wRXwVAhfKQ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u85Bwaw2ujfqSeYCWnTQ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_JxADa3HfYpoWwA3Izs2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EaJpIv.9xk4KEa1TX8MA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zk622IL666wyDiTMK.OA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NTIriv1eeMWVyfBvKYc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psj0vGTD8AzyYX6sK4wA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0Ks7WYRUzUoCO6WJoVgw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cqmpVkhmU1gyOrav85mxQ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zrMxaPfKxFgtdi8zJXK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dMykdWiYh5etZKMijZIg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d7abBNHYv8Z_3eJsbWVA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TZwtOOioPL05qr4Gh12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f3nDWZjVgwciNMLFTiEw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9PH_1s3EBJPhok0CYVECw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FLQZicTo.om5G1Fd51Y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g6ETLPYYRxYeLp12HL4A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P9hxWiHLJaGpVPm9clF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SaudMIhZ823sZuTMm3fw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kM41tuH3mIRif9aR2USuw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xDzYqW7aNRtXnlgnGTt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u2Hvn_Hg02KvMuwuakXA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0ykImTlifOeBINYhLjIA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BxJTt0kPv5houlrNBoT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xI5_8UWy2Mpm9FDSHTqw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hs3YsYgr5QuOmNZPncvrQ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IL4Sdr5xJk8hxqWRZgW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3HqHhq.mBjJNYQ3lyB2A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8G2ig7JpLkktarnNRN3EQ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Mt86ki9D30jlGDxQa0oo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ZLwXSE44Js9YaTeJNG06g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CuYHV6JtYp75gsXaH_lg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CZXVsBdmpthxtQsoHH2w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lNodAzNnoCXiVbfy8B_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q9spAMG7G6PB.FKRcF9VQ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KrqZbtO5MWbQl0PFhzY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.DoYCMv_03oZ1xlsKqCg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HoCFXgnsIt7p_n6eLxJ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Tst6380jB3K5qS6QUcQ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rskhR0jXZHOet5QeATE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tpsKiuMX3pt.QNI14agow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wlApSalEP_sScIdtELGt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dMxm_FelLlNRCPonwaJQg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75awIStRTc1Hyg7lljJw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qjT5gco7MYwjpl.9ouIF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hN3oVe2bFNVJ_DUEpDEg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n_3eBUA_cghZQIlBsdY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3fo31TKD2pI7rpcEb6dAg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gS63X7T4YMDGy0AgV07g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2LiLcTnrvhg6JQTRXcg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d3dCbR6GZAQNiZ4UzJug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dcc3IW3xs.A3E.qywQ4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UZPQlszlweeWMXGA3n.Q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xolqIPZqqA.wRqUkWSU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WrczBTTDHd_Oo4iTqa4V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ayYaIsung.5Lsf9Q8ew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_tyQw8xRcJ8vzv0Phtbc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J7.RnHpwerK5BL2qbQf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W63CrLg8rNRm0Z.OSsig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eb67.XJEW_LI1ad.XIvzQ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yDqDa.f1.A4HGcQW898w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bYfUETsdEjqARX5aE6B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FS_47.KyUt5bOMBbjbs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in6nPCBMVJ0pp9fH_1Z0g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yPnsu.c2o8i_ta6uPVNG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Xcf3z1DRHskjksI04IS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8l2_pyBLMahA.lcmqzL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moMJ8.u.05tntuNj1HDA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GRUR7FjYZhDPWD_dsIU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dyf224rsWCJpXP6dj.Jg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l7EUoqp.65v2YaEI0T9g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psj0vGTD8AzyYX6sK4wA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g6ETLPYYRxYeLp12HL4A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3HqHhq.mBjJNYQ3lyB2A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Tst6380jB3K5qS6QUcQ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3fo31TKD2pI7rpcEb6dA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W63CrLg8rNRm0Z.OSsi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dyf224rsWCJpXP6dj.J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_hCeMVwkeFlkEWBQqRNw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JxpHj8LIwuxrEqVtSeX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_hCeMVwkeFlkEWBQqRNw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6VUk2at9BvwmuxTgsGrw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DB7VM.rmBStFk2oWML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WPyJFusbaYJaNtWlDRg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8MULpERxaEOeHd6TtkoA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oJ6TozNlFsUMzBM4WLUg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U1Z8chw_yzSXSMGon5CQ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a5ifuvw8UTzgMaI8IG2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RjPvcgweKzzPtZ_8VQ9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b2B0znIrEUqgG.W1F7Fg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j7K1BC.3rlC9FfHSjiI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JxpHj8LIwuxrEqVtSeXA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3oTiXe8SCv2oQPcvP5F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iTQTjuMVbuIU2pIvGZVQ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fp3iPbPJu4ScIXXR.S7w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aJvrk.XOdMNc95ksYfMw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FOZJo3vRsd7wYssEV5.A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zeYJqOUAPj8qwZ2skT8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Fl1r0wKG8T2RbpOaV0g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nvvyTQpzH2jeoMQgmw2w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hNiG337ja5wvcVhyFx2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6VUk2at9BvwmuxTgsGrw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UZPQlszlweeWMXGA3n.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2LiLcTnrvhg6JQTRXcgw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n_3eBUA_cghZQIlBsdYg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hN3oVe2bFNVJ_DUEpDE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d3dCbR6GZAQNiZ4UzJu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gS63X7T4YMDGy0AgV07g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dcc3IW3xs.A3E.qywQ4Q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xolqIPZqqA.wRqUkWSU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DB7VM.rmBStFk2oWMLg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Wiu7xgNkzTST.Fk_kZv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ys4bO3Ar.plX34UZZHkQ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LtCC.do0EEb6NR6fz_9w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pmKUwr7KQlC3Pd3Wfbsw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fQS.HLh5oQ7SLyXkl4Dw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6ITpm4m_Muyw4D0THiMkA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1hChsrpAVFq_9t5c.z2g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4HOnfdMfHfFko5VZ6YPA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scbF_rZ6xo90s3uomarA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T8BVZbVQPRZ9Em9jDi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WPyJFusbaYJaNtWlDRg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Xcf3z1DRHskjksI04ISg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moMJ8.u.05tntuNj1HDA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8l2_pyBLMahA.lcmqzLw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GRUR7FjYZhDPWD_dsIUw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g6ETLPYYRxYeLp12HL4A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l7EUoqp.65v2YaEI0T9g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psj0vGTD8AzyYX6sK4w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y_hCeMVwkeFlkEWBQqRNw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W63CrLg8rNRm0Z.OSsig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UBZU_GPQLwfIrN6dsey8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8MULpERxaEOeHd6TtkoA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3fo31TKD2pI7rpcEb6dAg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wPhX0KI1gHahvLrINX1Q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j5U.Y4yZypqZurnep1eeQ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56VUk2at9BvwmuxTgsGrw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L7IzUUpaZE2ZR4FlnzcoA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iTQTjuMVbuIU2pIvGZVQ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58MULpERxaEOeHd6TtkoA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3oTiXe8SCv2oQPcvP5FA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KtVO8CusPGLs1ED1NzLSg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DB7VM.rmBStFk2oWML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hoJ6TozNlFsUMzBM4WLUg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FOZJo3vRsd7wYssEV5.A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O_jPX3tICJnI42BZrGsKQ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RjPvcgweKzzPtZ_8VQ9A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_bWPyJFusbaYJaNtWlDRg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fp3iPbPJu4ScIXXR.S7w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2OwCcm1c_s5UXVf36AIpw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U1Z8chw_yzSXSMGon5CQ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zeYJqOUAPj8qwZ2skT8g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JxpHj8LIwuxrEqVtSeX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U1Z8chw_yzSXSMGon5CQ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j7K1BC.3rlC9FfHSjiIw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Fl1r0wKG8T2RbpOaV0g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nvvyTQpzH2jeoMQgmw2w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hNiG337ja5wvcVhyFx2w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7biavK0py5rPVgOHuKxw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W7a8mNTZil3kxwfDWZeQ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9Au9oiM_xFI7JtrPf.Qg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jQ0opUsWGOdAnRu3FuV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Ja5ifuvw8UTzgMaI8IG2g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saaEXesyaNmHzR6wZ8iw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dwMvejWQ717ZcCCQaoBA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xAYSvZhBFiUjm3eXps6A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ZHnxkz77tmzkzmmNXkqg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GjVOYi49_tNpJUDMUV.w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GCmr2W7iHSe68hY30nQQ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tgY.8NB74l71UgcrdtxQ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dMxpdzXmuWwhAekBsIUw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aTYa1Hi3QOMIBtCGRwSA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xRYIrM43j4vuSjhxebE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RjPvcgweKzzPtZ_8VQ9A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cR7w0LEI8zTxTyyR.aQg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g_SCB806RSXR7V4srliw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Gm8ACxhJ5SN8xO42EDcw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OLP.Cm2u64tV.uJwJPNg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ViiN53vL.aVQ17g0RYHxw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hytn3rQ0DXKuFeMvP8vMQ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fol1pwiZ4h_hdd0xIKqgQ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y1bYqduwDg6ZhY0pnX5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b2B0znIrEUqgG.W1F7Fg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xRYIrM43j4vuSjhxebEg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seAAXTJrg1BYkQx3s_LA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FLdwlGX8RfoT0mugR0wLQ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_EgLzcBoWs6UJ.2vmfdhA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T8_lH4G414xJcWuv5yYw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7i_TF1o5YdatRx08.B2ng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g_SCB806RSXR7V4srliw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vlT6Gmob55XGIBZdObUqA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tmfVNPbhGPVzU_l21qpQ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3jWDC6Q2LGdFFgOppS6G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_j7K1BC.3rlC9FfHSjiIw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cR7w0LEI8zTxTyyR.aQg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Uf3D1dW9GUPHGH68fRELA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dMxpdzXmuWwhAekBsIUw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GCmr2W7iHSe68hY30nQQ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tgY.8NB74l71UgcrdtxQ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aTYa1Hi3QOMIBtCGRwS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vRuDo19bBUitV77_YeOQ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r07pKaCZGOSX9MUXcVTDA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aPaCQXYht33px7_wMwlLA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ZFXL5sV9eceMQjxxjcP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M3oTiXe8SCv2oQPcvP5FA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Oktf7Hgbz4gg7H.Qpt0pA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WIrCysu2_xgWBtSEL9DxQ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bW3yFrADcm8efF6RCOYA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l3f80pyzxrwangm0EJ.g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bewPr6BMhsRja5pf.yXCQ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6AMqtkoOUyBUtbGqXw6g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47IjshAcxO1dzxfOYS.gA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o2P0YxEE6Ri2e6zSCDNQ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JZVO8R3I.jCTAm5dvgpQ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hBIhmdFVTh6QwE7699K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CiTQTjuMVbuIU2pIvGZVQ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v_8.CkMpAjR62aefzWYA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vSc0qdL._iZRmVVP8TroQ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Nr41JrkLJj2uJ9lmA3drg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Dsk3NOPIpsH6PvIyYK9hw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s4ihyMZ4yRHI_7MUs0.Lg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Rb2OVzS36m5w6.V6sE5A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NweUJSvuWziKqMXyaa8g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oqOonoRpcgJ7RnkNBs7Og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fp3iPbPJu4ScIXXR.S7w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4yP_ckDvLD0e2.08jbbA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mOD3xSmdpEVYP9qBHl6A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9.FlwWZhfeHrya0QTMQQ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c5Ruza8RPkrV4U010cuQ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36m7aXJywOGjCPeM81Shw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LzuNW55A83z6zacWvHZQ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PGOBpUZ8SnNEo.l9PNJA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zx_N5bC5wFcgiuPC8YOA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FDza_Iut.SkxG8.5DoBg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NsmQzxnC8YYC4NA5O0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hN3oVe2bFNVJ_DUEpDE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aJvrk.XOdMNc95ksYfMw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RXnjPgO0UNXjX0JZWGPQ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wrZxy3pzq.vwXlPE79BHQ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FWz9XHG6IDzhmVO863NQ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NEGLhck69f3UIakpWeLog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Im_TEQjU5vExt0JyPN3w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QL7whlGck_Y6JLybFXqsQ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Hl87dJyOPKgr3VAbhBmdw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UWc0AaV_cP3pXbV4X3pw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B4niSZxtfI2rYbMyq0vLQ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ZEIxIgr0gK5gKO_wlnL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msk7ggmRAfiW.J8RHIL2g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xp0FrefoYc_utaFQIwqQ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A9.FlwWZhfeHrya0QTMQQ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PGOBpUZ8SnNEo.l9PNJA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uzx_N5bC5wFcgiuPC8YOA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LzuNW55A83z6zacWvHZQ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E61BL7GJei41Xhj.ILEw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h2tvRFU.uww7kaxYWXb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FOZJo3vRsd7wYssEV5.A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ImHSolL4VthAAAjweiVYg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VEtBR_BhdIzY63clXBXg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B1dOntnZUor_nBd9oG0A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fzo59yFExSZw9QKi2Lsw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TtpoekYlXbEu7rTRjAUg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L26JGHwyPfnWQW28u5pQ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OjMaGUUbxOVRDCeZb3Q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t7r6kM6wV5KwQiyF63W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zeYJqOUAPj8qwZ2skT8g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Dfm_G012RYP09s9M12nA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ahc9jU7fYjx3mhAH_YZA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_SAs20m2goffs9j5OSZw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cKdnTj_u7J7jTfe4bqSg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6IV8eFUf1HA3i9_6K5eA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HzlgfOAq4DY4kj24erTQ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rETtjCkeQReEWFKzZ5aQ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cTKYlTz0FZtm4przaMlw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pSHaMIIAYdMoQswpWEV1g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FleuBUJYdBv.D23KOnMd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yFl1r0wKG8T2RbpOaV0g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79pzHBgbWldaK69XDGDSA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Qj_shP.8YW8wnz6O.7bYw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i1Z57HeyhA75ch07aqMA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gJk1GON4CxdgZEhdNYyg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q3gv9HTDZedVfoU4OWhQ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we56_kPw2iG53qoqeZ3Q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6QpP.wPdCwTxCtGN9gAw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ZVzHYc65XwuuxvqC6L9Q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Ba69JNHeQcMStbkNYQc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NnvvyTQpzH2jeoMQgmw2w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7HkFufE.jR001OS8RzKg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gVmC40jyHofhz9hj2rNw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3QnkZOJRAOQguNz7CspA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HhBnViKap_ePnMftd1bg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wqU2ItwBVt6dxKIb0zNA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fnlwn_JFVeV2rB7oyUAw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Lj2RDRV4s7E2B3a49qGg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i9UiGMWtAhHJgnmkPMIw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tGRJ.h9eSjl6jHJ95FjkQ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7DE2ovhGPhRYwnaWX_g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hNiG337ja5wvcVhyFx2w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U2KJbSvSv3DgF.zCm_yg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CrU.lAVvAfmeoFD72Osg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VwrBHJCzdmjBnRIrX0IXw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8pEqWTOn4HxKectwuE5g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tcgO4UxFOXu3j.g5etmA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ahc9jU7fYjx3mhAH_YZA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Dfm_G012RYP09s9M12nA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LEOjMaGUUbxOVRDCeZb3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6IV8eFUf1HA3i9_6K5eA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RcKdnTj_u7J7jTfe4bqSg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ZTtpoekYlXbEu7rTRjAUg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C_SAs20m2goffs9j5OSZw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7fzo59yFExSZw9QKi2Lsw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GL26JGHwyPfnWQW28u5pQ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8t7r6kM6wV5KwQiyF63WQ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Ct2A99HSSoWGKYSCyzLw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bG2TAhKgGDHRYP5lZiAFQ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xDiABZqwXFeTxc1ELuc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nhNvH_PXKV4vJnbhPEcA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dSXZAXksLyX2lj08SH7mg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V3eQVLZHbInaauZ_lI6w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TJK00Ti1cC6LYYauKhTg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5w_Q_nIrPY9OYSkLVpqJQ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9nfkbv_Tcwu4f1hkQAWMQ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Lg.kBT_cJSJ.hVcHQyHYQ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i1Z57HeyhA75ch07aqMA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HgJk1GON4CxdgZEhdNYyg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q3gv9HTDZedVfoU4OWhQ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7biavK0py5rPVgOHuKxw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GHhBnViKap_ePnMftd1bg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i9UiGMWtAhHJgnmkPMIw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tGRJ.h9eSjl6jHJ95FjkQ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Ba69JNHeQcMStbkNYQcw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CrU.lAVvAfmeoFD72Osg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fnlwn_JFVeV2rB7oyUAw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U2KJbSvSv3DgF.zCm_yg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8pEqWTOn4HxKectwuE5g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4WtYiOE5i7L0yFj6Z8yGA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wqU2ItwBVt6dxKIb0z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n_3eBUA_cghZQIlBsdY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W7a8mNTZil3kxwfDWZeQ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6QpP.wPdCwTxCtGN9gAw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7DE2ovhGPhRYwnaWX_gw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3QnkZOJRAOQguNz7CspA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Mwe56_kPw2iG53qoqeZ3Q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rAeahPoYHZQM4HlNqykA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sgVmC40jyHofhz9hj2rNw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S_VwyB1l375RtVgNfxIYg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rZVzHYc65XwuuxvqC6L9Q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7HkFufE.jR001OS8RzKg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kLj2RDRV4s7E2B3a49qG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9Au9oiM_xFI7JtrPf.Qg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5KiMCjKtT6LIOB0znpTw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tcgO4UxFOXu3j.g5etm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AjQ0opUsWGOdAnRu3FuV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WsaaEXesyaNmHzR6wZ8i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dwMvejWQ717ZcCCQaoB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xAYSvZhBFiUjm3eXps6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2ZHnxkz77tmzkzmmNXkq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GjVOYi49_tNpJUDMUV.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GCmr2W7iHSe68hY30nQ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tgY.8NB74l71Ugcrdtx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gS63X7T4YMDGy0AgV07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dMxpdzXmuWwhAekBsIU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aTYa1Hi3QOMIBtCGRwS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xRYIrM43j4vuSjhxebE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cR7w0LEI8zTxTyyR.aQ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g_SCB806RSXR7V4srli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wbXyhuTdBaMdh.J_BNZ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UZPQlszlweeWMXGA3n.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2LiLcTnrvhg6JQTRXcg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fn_3eBUA_cghZQIlBsdY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2LiLcTnrvhg6JQTRXcg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hN3oVe2bFNVJ_DUEpDE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d3dCbR6GZAQNiZ4UzJu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gS63X7T4YMDGy0AgV07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fdcc3IW3xs.A3E.qywQ4Q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xolqIPZqqA.wRqUkWSU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PWiu7xgNkzTST.Fk_kZv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ys4bO3Ar.plX34UZZHk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LtCC.do0EEb6NR6fz_9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OpmKUwr7KQlC3Pd3Wfbs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fQS.HLh5oQ7SLyXkl4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d3dCbR6GZAQNiZ4UzJu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6ITpm4m_Muyw4D0THiMk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J1hChsrpAVFq_9t5c.z2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k4HOnfdMfHfFko5VZ6YP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yscbF_rZ6xo90s3uomarA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T8BVZbVQPRZ9Em9jDi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Xcf3z1DRHskjksI04IS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imoMJ8.u.05tntuNj1HD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8l2_pyBLMahA.lcmqzL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AGRUR7FjYZhDPWD_dsIU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g6ETLPYYRxYeLp12HL4A"/>
</p:tagLst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PRESENTATIONLOAD">
  <a:themeElements>
    <a:clrScheme name="PRESENTATIONLOA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47F83"/>
      </a:accent1>
      <a:accent2>
        <a:srgbClr val="949494"/>
      </a:accent2>
      <a:accent3>
        <a:srgbClr val="B6AF9D"/>
      </a:accent3>
      <a:accent4>
        <a:srgbClr val="D6CEB5"/>
      </a:accent4>
      <a:accent5>
        <a:srgbClr val="ACD0CA"/>
      </a:accent5>
      <a:accent6>
        <a:srgbClr val="ACD0C0"/>
      </a:accent6>
      <a:hlink>
        <a:srgbClr val="0000FF"/>
      </a:hlink>
      <a:folHlink>
        <a:srgbClr val="FF00FF"/>
      </a:folHlink>
    </a:clrScheme>
    <a:fontScheme name="PRESENTATIONLOAD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ONLO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6000" tIns="36000" rIns="36000" bIns="360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 Light"/>
            <a:ea typeface="Calibri Light"/>
            <a:cs typeface="Calibri Light"/>
            <a:sym typeface="Calibri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PRESENTATIONLOAD">
  <a:themeElements>
    <a:clrScheme name="Custom 22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747F83"/>
      </a:accent1>
      <a:accent2>
        <a:srgbClr val="949494"/>
      </a:accent2>
      <a:accent3>
        <a:srgbClr val="B6AF9D"/>
      </a:accent3>
      <a:accent4>
        <a:srgbClr val="D6CEB5"/>
      </a:accent4>
      <a:accent5>
        <a:srgbClr val="ACD0CA"/>
      </a:accent5>
      <a:accent6>
        <a:srgbClr val="ACD0C0"/>
      </a:accent6>
      <a:hlink>
        <a:srgbClr val="FFFFFF"/>
      </a:hlink>
      <a:folHlink>
        <a:srgbClr val="595959"/>
      </a:folHlink>
    </a:clrScheme>
    <a:fontScheme name="PL Styleguid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Benutzerdefiniert 302">
      <a:dk1>
        <a:srgbClr val="464646"/>
      </a:dk1>
      <a:lt1>
        <a:srgbClr val="F8F8F8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Nova">
      <a:dk1>
        <a:srgbClr val="283147"/>
      </a:dk1>
      <a:lt1>
        <a:srgbClr val="FFFFFF"/>
      </a:lt1>
      <a:dk2>
        <a:srgbClr val="3598FE"/>
      </a:dk2>
      <a:lt2>
        <a:srgbClr val="3598FE"/>
      </a:lt2>
      <a:accent1>
        <a:srgbClr val="3598FE"/>
      </a:accent1>
      <a:accent2>
        <a:srgbClr val="3598FE"/>
      </a:accent2>
      <a:accent3>
        <a:srgbClr val="3598FE"/>
      </a:accent3>
      <a:accent4>
        <a:srgbClr val="3598FE"/>
      </a:accent4>
      <a:accent5>
        <a:srgbClr val="3598FE"/>
      </a:accent5>
      <a:accent6>
        <a:srgbClr val="3598F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_Exec_-_Keynote_Presentation_-_Collages" id="{B0E7537F-AD47-9348-9004-6FC1C7769131}" vid="{1179D1D7-8E1D-354E-897F-29C5645958E1}"/>
    </a:ext>
  </a:extLst>
</a:theme>
</file>

<file path=ppt/theme/theme6.xml><?xml version="1.0" encoding="utf-8"?>
<a:theme xmlns:a="http://schemas.openxmlformats.org/drawingml/2006/main" name="1_Default Theme">
  <a:themeElements>
    <a:clrScheme name="SlideSalad Theme 34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747F83"/>
      </a:accent1>
      <a:accent2>
        <a:srgbClr val="949494"/>
      </a:accent2>
      <a:accent3>
        <a:srgbClr val="B6AF9D"/>
      </a:accent3>
      <a:accent4>
        <a:srgbClr val="D6CEB5"/>
      </a:accent4>
      <a:accent5>
        <a:srgbClr val="ACD0CA"/>
      </a:accent5>
      <a:accent6>
        <a:srgbClr val="ACD0C0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Product Launch" id="{F27317C8-6BA5-5E46-A42E-6FAE9FE3BBCF}" vid="{B7493E14-B502-A540-ACD5-97154DEBA946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_Exec_-_Product_Roadmap" id="{CC50DD7D-B775-6E40-9394-C070C63FA460}" vid="{BCA1B29F-E209-7545-A6BC-E8F741902E13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779</Words>
  <Application>Microsoft Macintosh PowerPoint</Application>
  <PresentationFormat>Widescreen</PresentationFormat>
  <Paragraphs>436</Paragraphs>
  <Slides>25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Bebas Neue</vt:lpstr>
      <vt:lpstr>Roboto</vt:lpstr>
      <vt:lpstr>Arial</vt:lpstr>
      <vt:lpstr>Calibri</vt:lpstr>
      <vt:lpstr>Calibri Light</vt:lpstr>
      <vt:lpstr>Cambria</vt:lpstr>
      <vt:lpstr>Century Gothic</vt:lpstr>
      <vt:lpstr>Open Sans Light</vt:lpstr>
      <vt:lpstr>Wingdings</vt:lpstr>
      <vt:lpstr>Wingdings 3</vt:lpstr>
      <vt:lpstr>Office Theme</vt:lpstr>
      <vt:lpstr>3_PRESENTATIONLOAD</vt:lpstr>
      <vt:lpstr>1_PRESENTATIONLOAD</vt:lpstr>
      <vt:lpstr>1_Office Theme</vt:lpstr>
      <vt:lpstr>2_Office Theme</vt:lpstr>
      <vt:lpstr>1_Default Theme</vt:lpstr>
      <vt:lpstr>3_Office Theme</vt:lpstr>
      <vt:lpstr>Ion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Meng-Chen Hung</dc:creator>
  <cp:lastModifiedBy>Meng-Chen Hung</cp:lastModifiedBy>
  <cp:revision>33</cp:revision>
  <dcterms:created xsi:type="dcterms:W3CDTF">2019-11-06T18:24:10Z</dcterms:created>
  <dcterms:modified xsi:type="dcterms:W3CDTF">2019-11-07T23:11:32Z</dcterms:modified>
</cp:coreProperties>
</file>